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04" r:id="rId2"/>
    <p:sldId id="2370" r:id="rId3"/>
    <p:sldId id="295" r:id="rId4"/>
    <p:sldId id="2565" r:id="rId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72" y="1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6B02EC9F-283F-43A5-ACF7-A406333C9062}" type="datetimeFigureOut">
              <a:rPr lang="en-US" smtClean="0"/>
              <a:t>3/9/2023</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8B0FC807-2E87-4D4B-B259-97A499FA0129}" type="slidenum">
              <a:rPr lang="en-US" smtClean="0"/>
              <a:t>‹#›</a:t>
            </a:fld>
            <a:endParaRPr lang="en-US"/>
          </a:p>
        </p:txBody>
      </p:sp>
    </p:spTree>
    <p:extLst>
      <p:ext uri="{BB962C8B-B14F-4D97-AF65-F5344CB8AC3E}">
        <p14:creationId xmlns:p14="http://schemas.microsoft.com/office/powerpoint/2010/main" val="1320214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C95501-751D-F74F-8583-2CA5608EDBF0}" type="slidenum">
              <a:rPr lang="en-US" smtClean="0"/>
              <a:t>1</a:t>
            </a:fld>
            <a:endParaRPr lang="en-US"/>
          </a:p>
        </p:txBody>
      </p:sp>
    </p:spTree>
    <p:extLst>
      <p:ext uri="{BB962C8B-B14F-4D97-AF65-F5344CB8AC3E}">
        <p14:creationId xmlns:p14="http://schemas.microsoft.com/office/powerpoint/2010/main" val="3002891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 next slide there are numbers from 1 through 50.  Your job is to find as many numbers as you can in numerical order.  Locate the number(s), then write it down.  You have 30 seconds!  READY …. SET  … GO!!!!!</a:t>
            </a:r>
          </a:p>
        </p:txBody>
      </p:sp>
      <p:sp>
        <p:nvSpPr>
          <p:cNvPr id="4" name="Slide Number Placeholder 3"/>
          <p:cNvSpPr>
            <a:spLocks noGrp="1"/>
          </p:cNvSpPr>
          <p:nvPr>
            <p:ph type="sldNum" sz="quarter" idx="5"/>
          </p:nvPr>
        </p:nvSpPr>
        <p:spPr/>
        <p:txBody>
          <a:bodyPr/>
          <a:lstStyle/>
          <a:p>
            <a:fld id="{1AC95501-751D-F74F-8583-2CA5608EDBF0}" type="slidenum">
              <a:rPr lang="en-US" smtClean="0"/>
              <a:t>2</a:t>
            </a:fld>
            <a:endParaRPr lang="en-US"/>
          </a:p>
        </p:txBody>
      </p:sp>
    </p:spTree>
    <p:extLst>
      <p:ext uri="{BB962C8B-B14F-4D97-AF65-F5344CB8AC3E}">
        <p14:creationId xmlns:p14="http://schemas.microsoft.com/office/powerpoint/2010/main" val="3830727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r>
              <a:rPr lang="en-US" dirty="0"/>
              <a:t>Times up!!!!  Pencils down.  Raise your hand if you circled 10 or more?  Keep your hands up if you circled 15 more, 20 or more …  PUT YOUR HAND DOWN IF YOU’VE PLAYED THIS GAME BEFORE!!!  NICELY DONE.  </a:t>
            </a:r>
          </a:p>
        </p:txBody>
      </p:sp>
      <p:sp>
        <p:nvSpPr>
          <p:cNvPr id="4" name="Slide Number Placeholder 3"/>
          <p:cNvSpPr>
            <a:spLocks noGrp="1"/>
          </p:cNvSpPr>
          <p:nvPr>
            <p:ph type="sldNum" sz="quarter" idx="5"/>
          </p:nvPr>
        </p:nvSpPr>
        <p:spPr/>
        <p:txBody>
          <a:bodyPr/>
          <a:lstStyle/>
          <a:p>
            <a:fld id="{1AC95501-751D-F74F-8583-2CA5608EDBF0}" type="slidenum">
              <a:rPr lang="en-US" smtClean="0"/>
              <a:t>3</a:t>
            </a:fld>
            <a:endParaRPr lang="en-US"/>
          </a:p>
        </p:txBody>
      </p:sp>
    </p:spTree>
    <p:extLst>
      <p:ext uri="{BB962C8B-B14F-4D97-AF65-F5344CB8AC3E}">
        <p14:creationId xmlns:p14="http://schemas.microsoft.com/office/powerpoint/2010/main" val="3258504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Notice there are four quadrants on your paper.  I’m going to show you a pattern you can follow that has the potential to help you increase your results.  Notice the #1 is in the bottom right quadrant, the number 2 is in the bottom left quadrant, #3 is in the top left, #4 is in the top right quadrant.  The numbers are ordered in a clockwise motion.</a:t>
            </a:r>
          </a:p>
          <a:p>
            <a:endParaRPr lang="en-US" dirty="0"/>
          </a:p>
          <a:p>
            <a:r>
              <a:rPr lang="en-US" dirty="0"/>
              <a:t>Now that we know the </a:t>
            </a:r>
            <a:r>
              <a:rPr lang="en-US" dirty="0" err="1"/>
              <a:t>patern</a:t>
            </a:r>
            <a:r>
              <a:rPr lang="en-US" dirty="0"/>
              <a:t>, let’s see when you’re given the same resources, the same amount of time, the same 50 numbers on the sheet, if you can improve your results.  Everyone close your eyes.  When I say READY……SET…..GO you may begin.   READY….SET…..GO!    </a:t>
            </a:r>
          </a:p>
          <a:p>
            <a:endParaRPr lang="en-US" dirty="0"/>
          </a:p>
          <a:p>
            <a:r>
              <a:rPr lang="en-US" dirty="0"/>
              <a:t>STOP, TIMES UP!</a:t>
            </a:r>
          </a:p>
          <a:p>
            <a:endParaRPr lang="en-US" dirty="0"/>
          </a:p>
          <a:p>
            <a:r>
              <a:rPr lang="en-US" dirty="0"/>
              <a:t> Raise your hand if you found more the second round than you did the first round?  </a:t>
            </a:r>
          </a:p>
          <a:p>
            <a:r>
              <a:rPr lang="en-US" dirty="0"/>
              <a:t>Look around the room, nearly 100% improved our score.  WHAT CHANGED? </a:t>
            </a:r>
          </a:p>
          <a:p>
            <a:endParaRPr lang="en-US" dirty="0"/>
          </a:p>
          <a:p>
            <a:r>
              <a:rPr lang="en-US" dirty="0"/>
              <a:t>You expanded your awareness of the pattern for how to create the results you wanted, or in other words the PATTERN OF SUCCESS. This proves that everyone of you can improve the results you’re getting in your life, in your classroom, when you expand your awareness of the pattern for how to create those results.  And that’s what we’re learning today.  </a:t>
            </a:r>
          </a:p>
        </p:txBody>
      </p:sp>
      <p:sp>
        <p:nvSpPr>
          <p:cNvPr id="4" name="Slide Number Placeholder 3"/>
          <p:cNvSpPr>
            <a:spLocks noGrp="1"/>
          </p:cNvSpPr>
          <p:nvPr>
            <p:ph type="sldNum" sz="quarter" idx="5"/>
          </p:nvPr>
        </p:nvSpPr>
        <p:spPr/>
        <p:txBody>
          <a:bodyPr/>
          <a:lstStyle/>
          <a:p>
            <a:fld id="{1AC95501-751D-F74F-8583-2CA5608EDBF0}" type="slidenum">
              <a:rPr lang="en-US" smtClean="0"/>
              <a:t>4</a:t>
            </a:fld>
            <a:endParaRPr lang="en-US"/>
          </a:p>
        </p:txBody>
      </p:sp>
    </p:spTree>
    <p:extLst>
      <p:ext uri="{BB962C8B-B14F-4D97-AF65-F5344CB8AC3E}">
        <p14:creationId xmlns:p14="http://schemas.microsoft.com/office/powerpoint/2010/main" val="3395166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FFDCC-8869-E77A-E78D-1E12572F42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C91A00-72D1-7D3E-FB00-5F4CFB496F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B3A1BBB-D7F8-D26E-5A2E-63C1C40D0EBF}"/>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537F39A-E2EC-73E5-04B1-16ABABBF8A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87166E-A49E-3661-F80A-36407E4FBBEF}"/>
              </a:ext>
            </a:extLst>
          </p:cNvPr>
          <p:cNvSpPr>
            <a:spLocks noGrp="1"/>
          </p:cNvSpPr>
          <p:nvPr>
            <p:ph type="sldNum" sz="quarter" idx="12"/>
          </p:nvPr>
        </p:nvSpPr>
        <p:spPr/>
        <p:txBody>
          <a:bodyPr/>
          <a:lstStyle/>
          <a:p>
            <a:fld id="{236067B6-30A1-4F6E-94EF-7252871C6566}" type="slidenum">
              <a:rPr lang="en-US" smtClean="0"/>
              <a:t>‹#›</a:t>
            </a:fld>
            <a:endParaRPr lang="en-US"/>
          </a:p>
        </p:txBody>
      </p:sp>
    </p:spTree>
    <p:extLst>
      <p:ext uri="{BB962C8B-B14F-4D97-AF65-F5344CB8AC3E}">
        <p14:creationId xmlns:p14="http://schemas.microsoft.com/office/powerpoint/2010/main" val="1774324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C4F9-F91F-3783-C968-D63D137B48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0CD148A-133D-D777-AE6C-CD8F280BD1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AA49A0-9A61-DC45-34BF-639FA32C8C7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56909216-3312-BF1C-3FB6-BF0EC685E7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E7ECB-5D11-79A8-8282-93582D155510}"/>
              </a:ext>
            </a:extLst>
          </p:cNvPr>
          <p:cNvSpPr>
            <a:spLocks noGrp="1"/>
          </p:cNvSpPr>
          <p:nvPr>
            <p:ph type="sldNum" sz="quarter" idx="12"/>
          </p:nvPr>
        </p:nvSpPr>
        <p:spPr/>
        <p:txBody>
          <a:bodyPr/>
          <a:lstStyle/>
          <a:p>
            <a:fld id="{236067B6-30A1-4F6E-94EF-7252871C6566}" type="slidenum">
              <a:rPr lang="en-US" smtClean="0"/>
              <a:t>‹#›</a:t>
            </a:fld>
            <a:endParaRPr lang="en-US"/>
          </a:p>
        </p:txBody>
      </p:sp>
    </p:spTree>
    <p:extLst>
      <p:ext uri="{BB962C8B-B14F-4D97-AF65-F5344CB8AC3E}">
        <p14:creationId xmlns:p14="http://schemas.microsoft.com/office/powerpoint/2010/main" val="2335816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28814C-0589-7860-290C-C911A9277C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478869-A9EF-AC31-7C72-DB970F16D79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B2A631-056E-D547-DC86-320F0D40BAC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0CAF4840-B5BA-BCBA-117D-4EAB787F6F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FCE4A2-E2A8-DB43-2D0B-B1B60C2A796D}"/>
              </a:ext>
            </a:extLst>
          </p:cNvPr>
          <p:cNvSpPr>
            <a:spLocks noGrp="1"/>
          </p:cNvSpPr>
          <p:nvPr>
            <p:ph type="sldNum" sz="quarter" idx="12"/>
          </p:nvPr>
        </p:nvSpPr>
        <p:spPr/>
        <p:txBody>
          <a:bodyPr/>
          <a:lstStyle/>
          <a:p>
            <a:fld id="{236067B6-30A1-4F6E-94EF-7252871C6566}" type="slidenum">
              <a:rPr lang="en-US" smtClean="0"/>
              <a:t>‹#›</a:t>
            </a:fld>
            <a:endParaRPr lang="en-US"/>
          </a:p>
        </p:txBody>
      </p:sp>
    </p:spTree>
    <p:extLst>
      <p:ext uri="{BB962C8B-B14F-4D97-AF65-F5344CB8AC3E}">
        <p14:creationId xmlns:p14="http://schemas.microsoft.com/office/powerpoint/2010/main" val="1835709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0003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lide w picture">
    <p:spTree>
      <p:nvGrpSpPr>
        <p:cNvPr id="1" name=""/>
        <p:cNvGrpSpPr/>
        <p:nvPr/>
      </p:nvGrpSpPr>
      <p:grpSpPr>
        <a:xfrm>
          <a:off x="0" y="0"/>
          <a:ext cx="0" cy="0"/>
          <a:chOff x="0" y="0"/>
          <a:chExt cx="0" cy="0"/>
        </a:xfrm>
      </p:grpSpPr>
      <p:sp>
        <p:nvSpPr>
          <p:cNvPr id="11" name="Picture Placeholder 6">
            <a:extLst>
              <a:ext uri="{FF2B5EF4-FFF2-40B4-BE49-F238E27FC236}">
                <a16:creationId xmlns:a16="http://schemas.microsoft.com/office/drawing/2014/main" id="{6398A3D6-741D-411F-AFB6-1FB311FCCFD7}"/>
              </a:ext>
            </a:extLst>
          </p:cNvPr>
          <p:cNvSpPr>
            <a:spLocks noGrp="1"/>
          </p:cNvSpPr>
          <p:nvPr>
            <p:ph type="pic" sz="quarter" idx="13"/>
          </p:nvPr>
        </p:nvSpPr>
        <p:spPr>
          <a:xfrm>
            <a:off x="742954" y="11306"/>
            <a:ext cx="11449051" cy="6858000"/>
          </a:xfrm>
        </p:spPr>
        <p:txBody>
          <a:bodyPr/>
          <a:lstStyle/>
          <a:p>
            <a:endParaRPr lang="en-US" dirty="0"/>
          </a:p>
        </p:txBody>
      </p:sp>
      <p:sp>
        <p:nvSpPr>
          <p:cNvPr id="2" name="Title 1">
            <a:extLst>
              <a:ext uri="{FF2B5EF4-FFF2-40B4-BE49-F238E27FC236}">
                <a16:creationId xmlns:a16="http://schemas.microsoft.com/office/drawing/2014/main" id="{07D8A884-647B-4F48-BB9A-495288F236DF}"/>
              </a:ext>
            </a:extLst>
          </p:cNvPr>
          <p:cNvSpPr>
            <a:spLocks noGrp="1"/>
          </p:cNvSpPr>
          <p:nvPr>
            <p:ph type="ctrTitle"/>
          </p:nvPr>
        </p:nvSpPr>
        <p:spPr>
          <a:xfrm>
            <a:off x="1463040" y="393701"/>
            <a:ext cx="10058400" cy="2387600"/>
          </a:xfrm>
        </p:spPr>
        <p:txBody>
          <a:bodyPr anchor="t"/>
          <a:lstStyle>
            <a:lvl1pPr algn="l">
              <a:defRPr sz="60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7E500C98-D34F-4327-9D2F-3199927C1FAF}"/>
              </a:ext>
            </a:extLst>
          </p:cNvPr>
          <p:cNvSpPr>
            <a:spLocks noGrp="1"/>
          </p:cNvSpPr>
          <p:nvPr>
            <p:ph type="subTitle" idx="1"/>
          </p:nvPr>
        </p:nvSpPr>
        <p:spPr>
          <a:xfrm>
            <a:off x="1463040" y="2873376"/>
            <a:ext cx="10058400" cy="1655762"/>
          </a:xfrm>
        </p:spPr>
        <p:txBody>
          <a:bodyPr anchor="t"/>
          <a:lstStyle>
            <a:lvl1pPr marL="0" indent="0" algn="l">
              <a:buNone/>
              <a:defRPr sz="2400">
                <a:solidFill>
                  <a:schemeClr val="bg1"/>
                </a:solidFill>
              </a:defRPr>
            </a:lvl1pPr>
            <a:lvl2pPr marL="457212"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8" indent="0" algn="ctr">
              <a:buNone/>
              <a:defRPr sz="1600"/>
            </a:lvl7pPr>
            <a:lvl8pPr marL="3200480" indent="0" algn="ctr">
              <a:buNone/>
              <a:defRPr sz="1600"/>
            </a:lvl8pPr>
            <a:lvl9pPr marL="3657692" indent="0" algn="ctr">
              <a:buNone/>
              <a:defRPr sz="1600"/>
            </a:lvl9pPr>
          </a:lstStyle>
          <a:p>
            <a:r>
              <a:rPr lang="en-US" dirty="0"/>
              <a:t>Click to edit Master subtitle style</a:t>
            </a:r>
          </a:p>
        </p:txBody>
      </p:sp>
    </p:spTree>
    <p:extLst>
      <p:ext uri="{BB962C8B-B14F-4D97-AF65-F5344CB8AC3E}">
        <p14:creationId xmlns:p14="http://schemas.microsoft.com/office/powerpoint/2010/main" val="1254594575"/>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73621-BA3F-8832-BC1C-0366D77049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3BBFBA-3671-9D4B-4DBD-801A0FFFEA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0101D9-3BF0-2D6F-BC48-661BF3E6F8CF}"/>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85702D85-7C65-FD1D-F2B5-7F7481C7FB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F37D13-F52C-8D7D-8AB5-EC7F5B52ADA1}"/>
              </a:ext>
            </a:extLst>
          </p:cNvPr>
          <p:cNvSpPr>
            <a:spLocks noGrp="1"/>
          </p:cNvSpPr>
          <p:nvPr>
            <p:ph type="sldNum" sz="quarter" idx="12"/>
          </p:nvPr>
        </p:nvSpPr>
        <p:spPr/>
        <p:txBody>
          <a:bodyPr/>
          <a:lstStyle/>
          <a:p>
            <a:fld id="{236067B6-30A1-4F6E-94EF-7252871C6566}" type="slidenum">
              <a:rPr lang="en-US" smtClean="0"/>
              <a:t>‹#›</a:t>
            </a:fld>
            <a:endParaRPr lang="en-US"/>
          </a:p>
        </p:txBody>
      </p:sp>
    </p:spTree>
    <p:extLst>
      <p:ext uri="{BB962C8B-B14F-4D97-AF65-F5344CB8AC3E}">
        <p14:creationId xmlns:p14="http://schemas.microsoft.com/office/powerpoint/2010/main" val="1425348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FF790-8D29-E647-0CE5-F80238E046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B66483-52CA-8431-56BA-5005D51469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ABAEE1-C70E-F767-7F88-A2EFCF8140F1}"/>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B265269-1312-5E33-8313-0B1AD4D44C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C7DBA6-B41F-D81E-D116-DF9DECEBB79A}"/>
              </a:ext>
            </a:extLst>
          </p:cNvPr>
          <p:cNvSpPr>
            <a:spLocks noGrp="1"/>
          </p:cNvSpPr>
          <p:nvPr>
            <p:ph type="sldNum" sz="quarter" idx="12"/>
          </p:nvPr>
        </p:nvSpPr>
        <p:spPr/>
        <p:txBody>
          <a:bodyPr/>
          <a:lstStyle/>
          <a:p>
            <a:fld id="{236067B6-30A1-4F6E-94EF-7252871C6566}" type="slidenum">
              <a:rPr lang="en-US" smtClean="0"/>
              <a:t>‹#›</a:t>
            </a:fld>
            <a:endParaRPr lang="en-US"/>
          </a:p>
        </p:txBody>
      </p:sp>
    </p:spTree>
    <p:extLst>
      <p:ext uri="{BB962C8B-B14F-4D97-AF65-F5344CB8AC3E}">
        <p14:creationId xmlns:p14="http://schemas.microsoft.com/office/powerpoint/2010/main" val="1826089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7A414-E21F-391D-8B62-C22E107A07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997FF5-FFA1-E663-9B89-BFDF306672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D665AB6-9DDC-7FFB-3842-BCAFB17988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53026AC-F4E7-1C1E-7116-716528A6A3F4}"/>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0CF05C46-3FDD-AD10-D405-6DDE19F24D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687F4F-65E7-1568-C722-2B51059A4F99}"/>
              </a:ext>
            </a:extLst>
          </p:cNvPr>
          <p:cNvSpPr>
            <a:spLocks noGrp="1"/>
          </p:cNvSpPr>
          <p:nvPr>
            <p:ph type="sldNum" sz="quarter" idx="12"/>
          </p:nvPr>
        </p:nvSpPr>
        <p:spPr/>
        <p:txBody>
          <a:bodyPr/>
          <a:lstStyle/>
          <a:p>
            <a:fld id="{236067B6-30A1-4F6E-94EF-7252871C6566}" type="slidenum">
              <a:rPr lang="en-US" smtClean="0"/>
              <a:t>‹#›</a:t>
            </a:fld>
            <a:endParaRPr lang="en-US"/>
          </a:p>
        </p:txBody>
      </p:sp>
    </p:spTree>
    <p:extLst>
      <p:ext uri="{BB962C8B-B14F-4D97-AF65-F5344CB8AC3E}">
        <p14:creationId xmlns:p14="http://schemas.microsoft.com/office/powerpoint/2010/main" val="722667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E7564-F4AD-8647-CEFD-C46A1D9F9C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7FDBC96-333A-05A6-821D-C3D2AEF254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9E8904-C5B5-C3ED-D52F-6F5C577104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D41C83-0E22-EC9F-4247-E43B62B9FC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5D49B5-06F8-FB85-260D-EC79EDA3B4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DC17CFD-5530-AA4F-7540-0B1D0B98D9CA}"/>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3CF86B4D-9929-361D-96D2-F46E8BD0678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4E30790-F387-EC07-FA7C-E8D472A6BE0B}"/>
              </a:ext>
            </a:extLst>
          </p:cNvPr>
          <p:cNvSpPr>
            <a:spLocks noGrp="1"/>
          </p:cNvSpPr>
          <p:nvPr>
            <p:ph type="sldNum" sz="quarter" idx="12"/>
          </p:nvPr>
        </p:nvSpPr>
        <p:spPr/>
        <p:txBody>
          <a:bodyPr/>
          <a:lstStyle/>
          <a:p>
            <a:fld id="{236067B6-30A1-4F6E-94EF-7252871C6566}" type="slidenum">
              <a:rPr lang="en-US" smtClean="0"/>
              <a:t>‹#›</a:t>
            </a:fld>
            <a:endParaRPr lang="en-US"/>
          </a:p>
        </p:txBody>
      </p:sp>
    </p:spTree>
    <p:extLst>
      <p:ext uri="{BB962C8B-B14F-4D97-AF65-F5344CB8AC3E}">
        <p14:creationId xmlns:p14="http://schemas.microsoft.com/office/powerpoint/2010/main" val="255218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D72BB-0E24-CC94-9647-68BF828EAE9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E9BD912-45CD-B10D-1D86-7BDB81556BED}"/>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A41C6B71-725E-1F48-134A-B5572267677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F07D606-0A0A-457A-A328-61D71CA7B616}"/>
              </a:ext>
            </a:extLst>
          </p:cNvPr>
          <p:cNvSpPr>
            <a:spLocks noGrp="1"/>
          </p:cNvSpPr>
          <p:nvPr>
            <p:ph type="sldNum" sz="quarter" idx="12"/>
          </p:nvPr>
        </p:nvSpPr>
        <p:spPr/>
        <p:txBody>
          <a:bodyPr/>
          <a:lstStyle/>
          <a:p>
            <a:fld id="{236067B6-30A1-4F6E-94EF-7252871C6566}" type="slidenum">
              <a:rPr lang="en-US" smtClean="0"/>
              <a:t>‹#›</a:t>
            </a:fld>
            <a:endParaRPr lang="en-US"/>
          </a:p>
        </p:txBody>
      </p:sp>
    </p:spTree>
    <p:extLst>
      <p:ext uri="{BB962C8B-B14F-4D97-AF65-F5344CB8AC3E}">
        <p14:creationId xmlns:p14="http://schemas.microsoft.com/office/powerpoint/2010/main" val="1768818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81E39B-8CB5-4404-FD7D-61E31F58A490}"/>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41E78B9E-59E0-1EB9-CE71-1281004987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50DE9A-8280-8880-FF5C-9A29719CB181}"/>
              </a:ext>
            </a:extLst>
          </p:cNvPr>
          <p:cNvSpPr>
            <a:spLocks noGrp="1"/>
          </p:cNvSpPr>
          <p:nvPr>
            <p:ph type="sldNum" sz="quarter" idx="12"/>
          </p:nvPr>
        </p:nvSpPr>
        <p:spPr/>
        <p:txBody>
          <a:bodyPr/>
          <a:lstStyle/>
          <a:p>
            <a:fld id="{236067B6-30A1-4F6E-94EF-7252871C6566}" type="slidenum">
              <a:rPr lang="en-US" smtClean="0"/>
              <a:t>‹#›</a:t>
            </a:fld>
            <a:endParaRPr lang="en-US"/>
          </a:p>
        </p:txBody>
      </p:sp>
    </p:spTree>
    <p:extLst>
      <p:ext uri="{BB962C8B-B14F-4D97-AF65-F5344CB8AC3E}">
        <p14:creationId xmlns:p14="http://schemas.microsoft.com/office/powerpoint/2010/main" val="2043393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5825E-4C56-4ACB-4280-3E8BCC85C3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F91D90-EE69-5325-6293-EAE2794B4B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C868D0-2B58-80EC-3F6D-FE4A6F609F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E0D567-2D12-E7E0-2243-15FD47F3C486}"/>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8624D1D1-8665-8DBD-F8D9-637089A159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A2D6E-7780-8730-BF79-AB802948FB81}"/>
              </a:ext>
            </a:extLst>
          </p:cNvPr>
          <p:cNvSpPr>
            <a:spLocks noGrp="1"/>
          </p:cNvSpPr>
          <p:nvPr>
            <p:ph type="sldNum" sz="quarter" idx="12"/>
          </p:nvPr>
        </p:nvSpPr>
        <p:spPr/>
        <p:txBody>
          <a:bodyPr/>
          <a:lstStyle/>
          <a:p>
            <a:fld id="{236067B6-30A1-4F6E-94EF-7252871C6566}" type="slidenum">
              <a:rPr lang="en-US" smtClean="0"/>
              <a:t>‹#›</a:t>
            </a:fld>
            <a:endParaRPr lang="en-US"/>
          </a:p>
        </p:txBody>
      </p:sp>
    </p:spTree>
    <p:extLst>
      <p:ext uri="{BB962C8B-B14F-4D97-AF65-F5344CB8AC3E}">
        <p14:creationId xmlns:p14="http://schemas.microsoft.com/office/powerpoint/2010/main" val="3624446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0390E-A723-3DDC-CD35-2AD48B320E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C673BD-08CB-C340-6979-CEC33ABFFC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E96C33-E49C-E894-C513-D2705D833B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ECC889-8945-68AE-F0CF-C43854A2EC18}"/>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24CADA5F-E6F9-81EA-9F3F-8E33C7A85A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75487D-6583-ED18-3DE3-DD5BB697FEC0}"/>
              </a:ext>
            </a:extLst>
          </p:cNvPr>
          <p:cNvSpPr>
            <a:spLocks noGrp="1"/>
          </p:cNvSpPr>
          <p:nvPr>
            <p:ph type="sldNum" sz="quarter" idx="12"/>
          </p:nvPr>
        </p:nvSpPr>
        <p:spPr/>
        <p:txBody>
          <a:bodyPr/>
          <a:lstStyle/>
          <a:p>
            <a:fld id="{236067B6-30A1-4F6E-94EF-7252871C6566}" type="slidenum">
              <a:rPr lang="en-US" smtClean="0"/>
              <a:t>‹#›</a:t>
            </a:fld>
            <a:endParaRPr lang="en-US"/>
          </a:p>
        </p:txBody>
      </p:sp>
    </p:spTree>
    <p:extLst>
      <p:ext uri="{BB962C8B-B14F-4D97-AF65-F5344CB8AC3E}">
        <p14:creationId xmlns:p14="http://schemas.microsoft.com/office/powerpoint/2010/main" val="2281280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E9B028-8E1E-7088-A0DF-7DC1D47CC2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DEDE06-C3F3-C2F3-6C21-2DC5395CD0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ED9EE3-28E4-A9CD-DAE4-E06F91E1FC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00928294-F8B5-9A72-043F-A7053A6A0C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18C91C5-DC9F-BB59-1C05-B5FBD03882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067B6-30A1-4F6E-94EF-7252871C6566}" type="slidenum">
              <a:rPr lang="en-US" smtClean="0"/>
              <a:t>‹#›</a:t>
            </a:fld>
            <a:endParaRPr lang="en-US"/>
          </a:p>
        </p:txBody>
      </p:sp>
    </p:spTree>
    <p:extLst>
      <p:ext uri="{BB962C8B-B14F-4D97-AF65-F5344CB8AC3E}">
        <p14:creationId xmlns:p14="http://schemas.microsoft.com/office/powerpoint/2010/main" val="1605443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oup of people jumping in the air&#10;&#10;Description automatically generated with medium confidence">
            <a:extLst>
              <a:ext uri="{FF2B5EF4-FFF2-40B4-BE49-F238E27FC236}">
                <a16:creationId xmlns:a16="http://schemas.microsoft.com/office/drawing/2014/main" id="{26782093-613B-5A88-5DB7-0CA370956898}"/>
              </a:ext>
            </a:extLst>
          </p:cNvPr>
          <p:cNvPicPr>
            <a:picLocks noChangeAspect="1"/>
          </p:cNvPicPr>
          <p:nvPr/>
        </p:nvPicPr>
        <p:blipFill>
          <a:blip r:embed="rId3"/>
          <a:stretch>
            <a:fillRect/>
          </a:stretch>
        </p:blipFill>
        <p:spPr>
          <a:xfrm>
            <a:off x="469564" y="139959"/>
            <a:ext cx="11479840" cy="6434667"/>
          </a:xfrm>
          <a:prstGeom prst="rect">
            <a:avLst/>
          </a:prstGeom>
        </p:spPr>
      </p:pic>
      <p:sp>
        <p:nvSpPr>
          <p:cNvPr id="10" name="Content Placeholder 3">
            <a:extLst>
              <a:ext uri="{FF2B5EF4-FFF2-40B4-BE49-F238E27FC236}">
                <a16:creationId xmlns:a16="http://schemas.microsoft.com/office/drawing/2014/main" id="{DC46CDFF-DE0E-4911-B5E0-73E1F24F3679}"/>
              </a:ext>
            </a:extLst>
          </p:cNvPr>
          <p:cNvSpPr txBox="1">
            <a:spLocks/>
          </p:cNvSpPr>
          <p:nvPr/>
        </p:nvSpPr>
        <p:spPr>
          <a:xfrm>
            <a:off x="1369878" y="1145283"/>
            <a:ext cx="10164391" cy="1606383"/>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en-US" sz="8800" b="1" dirty="0">
                <a:solidFill>
                  <a:srgbClr val="FF0000"/>
                </a:solidFill>
                <a:latin typeface="+mj-lt"/>
              </a:rPr>
              <a:t>Numbers Activity</a:t>
            </a:r>
          </a:p>
        </p:txBody>
      </p:sp>
    </p:spTree>
    <p:extLst>
      <p:ext uri="{BB962C8B-B14F-4D97-AF65-F5344CB8AC3E}">
        <p14:creationId xmlns:p14="http://schemas.microsoft.com/office/powerpoint/2010/main" val="2645947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E3D5622-E58B-0F4F-B97D-C7F522C861F5}"/>
              </a:ext>
            </a:extLst>
          </p:cNvPr>
          <p:cNvSpPr txBox="1"/>
          <p:nvPr/>
        </p:nvSpPr>
        <p:spPr>
          <a:xfrm>
            <a:off x="1638300" y="1100255"/>
            <a:ext cx="4705350" cy="3785652"/>
          </a:xfrm>
          <a:prstGeom prst="rect">
            <a:avLst/>
          </a:prstGeom>
          <a:noFill/>
        </p:spPr>
        <p:txBody>
          <a:bodyPr wrap="square" rtlCol="0">
            <a:spAutoFit/>
          </a:bodyPr>
          <a:lstStyle/>
          <a:p>
            <a:pPr marR="0" lvl="0" defTabSz="914400" rtl="0" eaLnBrk="1" fontAlgn="auto" latinLnBrk="0" hangingPunct="1">
              <a:lnSpc>
                <a:spcPct val="100000"/>
              </a:lnSpc>
              <a:spcBef>
                <a:spcPts val="0"/>
              </a:spcBef>
              <a:spcAft>
                <a:spcPts val="0"/>
              </a:spcAft>
              <a:buClr>
                <a:srgbClr val="000000"/>
              </a:buClr>
              <a:buSzTx/>
              <a:tabLst/>
              <a:defRPr/>
            </a:pPr>
            <a:r>
              <a:rPr kumimoji="0" lang="en-US" sz="3000" b="0" u="sng" strike="noStrike" kern="0" cap="none" spc="0" normalizeH="0" baseline="0" noProof="0" dirty="0">
                <a:ln>
                  <a:noFill/>
                </a:ln>
                <a:solidFill>
                  <a:srgbClr val="000000"/>
                </a:solidFill>
                <a:effectLst/>
                <a:uLnTx/>
                <a:uFillTx/>
                <a:latin typeface="Roboto Condensed Light" panose="020B0604020202020204" charset="0"/>
                <a:ea typeface="Roboto Condensed Light" panose="020B0604020202020204" charset="0"/>
                <a:cs typeface="Arial"/>
                <a:sym typeface="Arial"/>
              </a:rPr>
              <a:t>Objective:</a:t>
            </a:r>
          </a:p>
          <a:p>
            <a:pPr marR="0" lvl="0" defTabSz="914400" rtl="0" eaLnBrk="1" fontAlgn="auto" latinLnBrk="0" hangingPunct="1">
              <a:lnSpc>
                <a:spcPct val="100000"/>
              </a:lnSpc>
              <a:spcBef>
                <a:spcPts val="0"/>
              </a:spcBef>
              <a:spcAft>
                <a:spcPts val="0"/>
              </a:spcAft>
              <a:buClr>
                <a:srgbClr val="000000"/>
              </a:buClr>
              <a:buSzTx/>
              <a:tabLst/>
              <a:defRPr/>
            </a:pPr>
            <a:r>
              <a:rPr lang="en-US" sz="3000" kern="0" dirty="0">
                <a:solidFill>
                  <a:srgbClr val="000000"/>
                </a:solidFill>
                <a:latin typeface="Roboto Condensed Light" panose="020B0604020202020204" charset="0"/>
                <a:ea typeface="Roboto Condensed Light" panose="020B0604020202020204" charset="0"/>
                <a:cs typeface="Arial"/>
                <a:sym typeface="Arial"/>
              </a:rPr>
              <a:t>F</a:t>
            </a:r>
            <a:r>
              <a:rPr kumimoji="0" lang="en-US" sz="3000" b="0" u="none" strike="noStrike" kern="0" cap="none" spc="0" normalizeH="0" baseline="0" noProof="0" dirty="0" err="1">
                <a:ln>
                  <a:noFill/>
                </a:ln>
                <a:solidFill>
                  <a:srgbClr val="000000"/>
                </a:solidFill>
                <a:effectLst/>
                <a:uLnTx/>
                <a:uFillTx/>
                <a:latin typeface="Roboto Condensed Light" panose="020B0604020202020204" charset="0"/>
                <a:ea typeface="Roboto Condensed Light" panose="020B0604020202020204" charset="0"/>
                <a:cs typeface="Arial"/>
                <a:sym typeface="Arial"/>
              </a:rPr>
              <a:t>ind</a:t>
            </a:r>
            <a:r>
              <a:rPr kumimoji="0" lang="en-US" sz="3000" b="0" u="none" strike="noStrike" kern="0" cap="none" spc="0" normalizeH="0" baseline="0" noProof="0" dirty="0">
                <a:ln>
                  <a:noFill/>
                </a:ln>
                <a:solidFill>
                  <a:srgbClr val="000000"/>
                </a:solidFill>
                <a:effectLst/>
                <a:uLnTx/>
                <a:uFillTx/>
                <a:latin typeface="Roboto Condensed Light" panose="020B0604020202020204" charset="0"/>
                <a:ea typeface="Roboto Condensed Light" panose="020B0604020202020204" charset="0"/>
                <a:cs typeface="Arial"/>
                <a:sym typeface="Arial"/>
              </a:rPr>
              <a:t> as many numbers </a:t>
            </a:r>
            <a:r>
              <a:rPr lang="en-US" sz="3000" kern="0" dirty="0">
                <a:solidFill>
                  <a:srgbClr val="000000"/>
                </a:solidFill>
                <a:latin typeface="Roboto Condensed Light" panose="020B0604020202020204" charset="0"/>
                <a:ea typeface="Roboto Condensed Light" panose="020B0604020202020204" charset="0"/>
                <a:cs typeface="Arial"/>
                <a:sym typeface="Arial"/>
              </a:rPr>
              <a:t>as you can in numerical order beginning with the number ONE, ... </a:t>
            </a:r>
            <a:r>
              <a:rPr lang="en-US" sz="3000" i="1" kern="0" noProof="0" dirty="0">
                <a:solidFill>
                  <a:srgbClr val="000000"/>
                </a:solidFill>
                <a:latin typeface="Roboto Condensed Light" panose="020B0604020202020204" charset="0"/>
                <a:ea typeface="Roboto Condensed Light" panose="020B0604020202020204" charset="0"/>
                <a:cs typeface="Arial"/>
                <a:sym typeface="Arial"/>
              </a:rPr>
              <a:t> </a:t>
            </a:r>
          </a:p>
          <a:p>
            <a:pPr marR="0" lvl="0" defTabSz="914400" rtl="0" eaLnBrk="1" fontAlgn="auto" latinLnBrk="0" hangingPunct="1">
              <a:lnSpc>
                <a:spcPct val="100000"/>
              </a:lnSpc>
              <a:spcBef>
                <a:spcPts val="0"/>
              </a:spcBef>
              <a:spcAft>
                <a:spcPts val="0"/>
              </a:spcAft>
              <a:buClr>
                <a:srgbClr val="000000"/>
              </a:buClr>
              <a:buSzTx/>
              <a:tabLst/>
              <a:defRPr/>
            </a:pPr>
            <a:r>
              <a:rPr lang="en-US" sz="3000" i="1" kern="0" noProof="0" dirty="0">
                <a:solidFill>
                  <a:srgbClr val="000000"/>
                </a:solidFill>
                <a:latin typeface="Roboto Condensed Light" panose="020B0604020202020204" charset="0"/>
                <a:ea typeface="Roboto Condensed Light" panose="020B0604020202020204" charset="0"/>
                <a:cs typeface="Arial"/>
                <a:sym typeface="Arial"/>
              </a:rPr>
              <a:t>L</a:t>
            </a:r>
            <a:r>
              <a:rPr kumimoji="0" lang="en-US" sz="3000" i="1" u="none" strike="noStrike" kern="0" cap="none" spc="0" normalizeH="0" noProof="0" dirty="0">
                <a:ln>
                  <a:noFill/>
                </a:ln>
                <a:solidFill>
                  <a:srgbClr val="000000"/>
                </a:solidFill>
                <a:effectLst/>
                <a:uLnTx/>
                <a:uFillTx/>
                <a:latin typeface="Roboto Condensed Light" panose="020B0604020202020204" charset="0"/>
                <a:ea typeface="Roboto Condensed Light" panose="020B0604020202020204" charset="0"/>
                <a:cs typeface="Arial"/>
                <a:sym typeface="Arial"/>
              </a:rPr>
              <a:t>ocate the number(s),</a:t>
            </a:r>
            <a:r>
              <a:rPr lang="en-US" sz="3000" i="1" kern="0" dirty="0">
                <a:solidFill>
                  <a:srgbClr val="000000"/>
                </a:solidFill>
                <a:latin typeface="Roboto Condensed Light" panose="020B0604020202020204" charset="0"/>
                <a:ea typeface="Roboto Condensed Light" panose="020B0604020202020204" charset="0"/>
                <a:cs typeface="Arial"/>
                <a:sym typeface="Arial"/>
              </a:rPr>
              <a:t> then write it down </a:t>
            </a:r>
            <a:endParaRPr kumimoji="0" lang="en-US" sz="3000" i="1" u="none" strike="noStrike" kern="0" cap="none" spc="0" normalizeH="0" baseline="0" noProof="0" dirty="0">
              <a:ln>
                <a:noFill/>
              </a:ln>
              <a:solidFill>
                <a:srgbClr val="000000"/>
              </a:solidFill>
              <a:effectLst/>
              <a:uLnTx/>
              <a:uFillTx/>
              <a:latin typeface="Roboto Condensed Light" panose="020B0604020202020204" charset="0"/>
              <a:ea typeface="Roboto Condensed Light" panose="020B0604020202020204" charset="0"/>
              <a:cs typeface="Arial"/>
              <a:sym typeface="Arial"/>
            </a:endParaRPr>
          </a:p>
          <a:p>
            <a:pPr marR="0" lvl="0" defTabSz="914400" rtl="0" eaLnBrk="1" fontAlgn="auto" latinLnBrk="0" hangingPunct="1">
              <a:lnSpc>
                <a:spcPct val="100000"/>
              </a:lnSpc>
              <a:spcBef>
                <a:spcPts val="0"/>
              </a:spcBef>
              <a:spcAft>
                <a:spcPts val="0"/>
              </a:spcAft>
              <a:buClr>
                <a:srgbClr val="000000"/>
              </a:buClr>
              <a:buSzTx/>
              <a:tabLst/>
              <a:defRPr/>
            </a:pPr>
            <a:endParaRPr kumimoji="0" lang="en-US" sz="3000" b="0" u="none" strike="noStrike" kern="0" cap="none" spc="0" normalizeH="0" baseline="0" noProof="0" dirty="0">
              <a:ln>
                <a:noFill/>
              </a:ln>
              <a:solidFill>
                <a:srgbClr val="000000"/>
              </a:solidFill>
              <a:effectLst/>
              <a:uLnTx/>
              <a:uFillTx/>
              <a:latin typeface="Roboto Condensed Light" panose="020B0604020202020204" charset="0"/>
              <a:ea typeface="Roboto Condensed Light" panose="020B0604020202020204" charset="0"/>
              <a:cs typeface="Arial"/>
              <a:sym typeface="Arial"/>
            </a:endParaRPr>
          </a:p>
        </p:txBody>
      </p:sp>
      <p:sp>
        <p:nvSpPr>
          <p:cNvPr id="7" name="TextBox 6">
            <a:extLst>
              <a:ext uri="{FF2B5EF4-FFF2-40B4-BE49-F238E27FC236}">
                <a16:creationId xmlns:a16="http://schemas.microsoft.com/office/drawing/2014/main" id="{5D6AD0DE-14C6-5F43-86A7-E7F63C65B258}"/>
              </a:ext>
            </a:extLst>
          </p:cNvPr>
          <p:cNvSpPr txBox="1"/>
          <p:nvPr/>
        </p:nvSpPr>
        <p:spPr>
          <a:xfrm>
            <a:off x="368151" y="5303876"/>
            <a:ext cx="10630454" cy="1323439"/>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
                <a:srgbClr val="000000"/>
              </a:buClr>
              <a:buSzTx/>
              <a:tabLst/>
              <a:defRPr/>
            </a:pPr>
            <a:r>
              <a:rPr kumimoji="0" lang="en-US" sz="4000" b="1" u="none" strike="noStrike" kern="0" cap="none" spc="0" normalizeH="0" baseline="0" noProof="0" dirty="0">
                <a:ln>
                  <a:noFill/>
                </a:ln>
                <a:solidFill>
                  <a:srgbClr val="000000"/>
                </a:solidFill>
                <a:effectLst/>
                <a:uLnTx/>
                <a:uFillTx/>
                <a:latin typeface="Roboto Condensed Light" panose="020B0604020202020204" charset="0"/>
                <a:ea typeface="Roboto Condensed Light" panose="020B0604020202020204" charset="0"/>
                <a:cs typeface="Arial"/>
                <a:sym typeface="Arial"/>
              </a:rPr>
              <a:t>Ready… Set…GO!!!!</a:t>
            </a:r>
          </a:p>
          <a:p>
            <a:pPr algn="ctr">
              <a:buClr>
                <a:srgbClr val="000000"/>
              </a:buClr>
              <a:defRPr/>
            </a:pPr>
            <a:r>
              <a:rPr lang="en-US" sz="4000" b="1" dirty="0">
                <a:solidFill>
                  <a:srgbClr val="FF0000"/>
                </a:solidFill>
              </a:rPr>
              <a:t>EN SUS MARCAS, LISTOS, FUERA</a:t>
            </a:r>
          </a:p>
        </p:txBody>
      </p:sp>
      <p:sp>
        <p:nvSpPr>
          <p:cNvPr id="3" name="TextBox 2">
            <a:extLst>
              <a:ext uri="{FF2B5EF4-FFF2-40B4-BE49-F238E27FC236}">
                <a16:creationId xmlns:a16="http://schemas.microsoft.com/office/drawing/2014/main" id="{0893040E-2A3A-396F-D65E-29C4B471470A}"/>
              </a:ext>
            </a:extLst>
          </p:cNvPr>
          <p:cNvSpPr txBox="1"/>
          <p:nvPr/>
        </p:nvSpPr>
        <p:spPr>
          <a:xfrm>
            <a:off x="7419975" y="1200151"/>
            <a:ext cx="4229100" cy="3785652"/>
          </a:xfrm>
          <a:prstGeom prst="rect">
            <a:avLst/>
          </a:prstGeom>
          <a:noFill/>
        </p:spPr>
        <p:txBody>
          <a:bodyPr wrap="square">
            <a:spAutoFit/>
          </a:bodyPr>
          <a:lstStyle/>
          <a:p>
            <a:r>
              <a:rPr lang="en-US" sz="3000" b="1" dirty="0" err="1">
                <a:solidFill>
                  <a:srgbClr val="FF0000"/>
                </a:solidFill>
              </a:rPr>
              <a:t>Objetivo</a:t>
            </a:r>
            <a:r>
              <a:rPr lang="en-US" sz="3000" b="1" dirty="0">
                <a:solidFill>
                  <a:srgbClr val="FF0000"/>
                </a:solidFill>
              </a:rPr>
              <a:t>:</a:t>
            </a:r>
          </a:p>
          <a:p>
            <a:r>
              <a:rPr lang="en-US" sz="3000" b="1" dirty="0" err="1">
                <a:solidFill>
                  <a:srgbClr val="FF0000"/>
                </a:solidFill>
              </a:rPr>
              <a:t>Comenzando</a:t>
            </a:r>
            <a:r>
              <a:rPr lang="en-US" sz="3000" b="1" dirty="0">
                <a:solidFill>
                  <a:srgbClr val="FF0000"/>
                </a:solidFill>
              </a:rPr>
              <a:t> con </a:t>
            </a:r>
            <a:r>
              <a:rPr lang="en-US" sz="3000" b="1" dirty="0" err="1">
                <a:solidFill>
                  <a:srgbClr val="FF0000"/>
                </a:solidFill>
              </a:rPr>
              <a:t>el</a:t>
            </a:r>
            <a:r>
              <a:rPr lang="en-US" sz="3000" b="1" dirty="0">
                <a:solidFill>
                  <a:srgbClr val="FF0000"/>
                </a:solidFill>
              </a:rPr>
              <a:t> </a:t>
            </a:r>
            <a:r>
              <a:rPr lang="en-US" sz="3000" b="1" dirty="0" err="1">
                <a:solidFill>
                  <a:srgbClr val="FF0000"/>
                </a:solidFill>
              </a:rPr>
              <a:t>número</a:t>
            </a:r>
            <a:r>
              <a:rPr lang="en-US" sz="3000" b="1" dirty="0">
                <a:solidFill>
                  <a:srgbClr val="FF0000"/>
                </a:solidFill>
              </a:rPr>
              <a:t> UNO, </a:t>
            </a:r>
            <a:r>
              <a:rPr lang="en-US" sz="3000" b="1" dirty="0" err="1">
                <a:solidFill>
                  <a:srgbClr val="FF0000"/>
                </a:solidFill>
              </a:rPr>
              <a:t>encuentra</a:t>
            </a:r>
            <a:r>
              <a:rPr lang="en-US" sz="3000" b="1" dirty="0">
                <a:solidFill>
                  <a:srgbClr val="FF0000"/>
                </a:solidFill>
              </a:rPr>
              <a:t> tantos </a:t>
            </a:r>
            <a:r>
              <a:rPr lang="en-US" sz="3000" b="1" dirty="0" err="1">
                <a:solidFill>
                  <a:srgbClr val="FF0000"/>
                </a:solidFill>
              </a:rPr>
              <a:t>números</a:t>
            </a:r>
            <a:r>
              <a:rPr lang="en-US" sz="3000" b="1" dirty="0">
                <a:solidFill>
                  <a:srgbClr val="FF0000"/>
                </a:solidFill>
              </a:rPr>
              <a:t> </a:t>
            </a:r>
            <a:r>
              <a:rPr lang="en-US" sz="3000" b="1" dirty="0" err="1">
                <a:solidFill>
                  <a:srgbClr val="FF0000"/>
                </a:solidFill>
              </a:rPr>
              <a:t>como</a:t>
            </a:r>
            <a:r>
              <a:rPr lang="en-US" sz="3000" b="1" dirty="0">
                <a:solidFill>
                  <a:srgbClr val="FF0000"/>
                </a:solidFill>
              </a:rPr>
              <a:t> </a:t>
            </a:r>
            <a:r>
              <a:rPr lang="en-US" sz="3000" b="1" dirty="0" err="1">
                <a:solidFill>
                  <a:srgbClr val="FF0000"/>
                </a:solidFill>
              </a:rPr>
              <a:t>puedas</a:t>
            </a:r>
            <a:r>
              <a:rPr lang="en-US" sz="3000" b="1" dirty="0">
                <a:solidFill>
                  <a:srgbClr val="FF0000"/>
                </a:solidFill>
              </a:rPr>
              <a:t> </a:t>
            </a:r>
            <a:r>
              <a:rPr lang="en-US" sz="3000" b="1" dirty="0" err="1">
                <a:solidFill>
                  <a:srgbClr val="FF0000"/>
                </a:solidFill>
              </a:rPr>
              <a:t>en</a:t>
            </a:r>
            <a:r>
              <a:rPr lang="en-US" sz="3000" b="1" dirty="0">
                <a:solidFill>
                  <a:srgbClr val="FF0000"/>
                </a:solidFill>
              </a:rPr>
              <a:t> </a:t>
            </a:r>
            <a:r>
              <a:rPr lang="en-US" sz="3000" b="1" dirty="0" err="1">
                <a:solidFill>
                  <a:srgbClr val="FF0000"/>
                </a:solidFill>
              </a:rPr>
              <a:t>orden</a:t>
            </a:r>
            <a:r>
              <a:rPr lang="en-US" sz="3000" b="1" dirty="0">
                <a:solidFill>
                  <a:srgbClr val="FF0000"/>
                </a:solidFill>
              </a:rPr>
              <a:t> </a:t>
            </a:r>
            <a:r>
              <a:rPr lang="en-US" sz="3000" b="1" dirty="0" err="1">
                <a:solidFill>
                  <a:srgbClr val="FF0000"/>
                </a:solidFill>
              </a:rPr>
              <a:t>numérico</a:t>
            </a:r>
            <a:r>
              <a:rPr lang="en-US" sz="3000" b="1" dirty="0">
                <a:solidFill>
                  <a:srgbClr val="FF0000"/>
                </a:solidFill>
              </a:rPr>
              <a:t>...</a:t>
            </a:r>
          </a:p>
          <a:p>
            <a:r>
              <a:rPr lang="en-US" sz="3000" b="1" dirty="0">
                <a:solidFill>
                  <a:srgbClr val="FF0000"/>
                </a:solidFill>
              </a:rPr>
              <a:t>Ubique </a:t>
            </a:r>
            <a:r>
              <a:rPr lang="en-US" sz="3000" b="1" dirty="0" err="1">
                <a:solidFill>
                  <a:srgbClr val="FF0000"/>
                </a:solidFill>
              </a:rPr>
              <a:t>los</a:t>
            </a:r>
            <a:r>
              <a:rPr lang="en-US" sz="3000" b="1" dirty="0">
                <a:solidFill>
                  <a:srgbClr val="FF0000"/>
                </a:solidFill>
              </a:rPr>
              <a:t> </a:t>
            </a:r>
            <a:r>
              <a:rPr lang="en-US" sz="3000" b="1" dirty="0" err="1">
                <a:solidFill>
                  <a:srgbClr val="FF0000"/>
                </a:solidFill>
              </a:rPr>
              <a:t>números</a:t>
            </a:r>
            <a:r>
              <a:rPr lang="en-US" sz="3000" b="1" dirty="0">
                <a:solidFill>
                  <a:srgbClr val="FF0000"/>
                </a:solidFill>
              </a:rPr>
              <a:t> y luego </a:t>
            </a:r>
            <a:r>
              <a:rPr lang="en-US" sz="3000" b="1" dirty="0" err="1">
                <a:solidFill>
                  <a:srgbClr val="FF0000"/>
                </a:solidFill>
              </a:rPr>
              <a:t>escríbalos</a:t>
            </a:r>
            <a:endParaRPr lang="en-US" sz="3000" b="1" dirty="0">
              <a:solidFill>
                <a:srgbClr val="FF0000"/>
              </a:solidFill>
            </a:endParaRPr>
          </a:p>
        </p:txBody>
      </p:sp>
      <p:grpSp>
        <p:nvGrpSpPr>
          <p:cNvPr id="8" name="Group 7">
            <a:extLst>
              <a:ext uri="{FF2B5EF4-FFF2-40B4-BE49-F238E27FC236}">
                <a16:creationId xmlns:a16="http://schemas.microsoft.com/office/drawing/2014/main" id="{0F1356E8-57CC-C32F-F957-0F756F08EE14}"/>
              </a:ext>
            </a:extLst>
          </p:cNvPr>
          <p:cNvGrpSpPr>
            <a:grpSpLocks noGrp="1" noUngrp="1" noRot="1" noMove="1" noResize="1"/>
          </p:cNvGrpSpPr>
          <p:nvPr/>
        </p:nvGrpSpPr>
        <p:grpSpPr>
          <a:xfrm>
            <a:off x="10975645" y="6311509"/>
            <a:ext cx="1216355" cy="546491"/>
            <a:chOff x="10379016" y="87991"/>
            <a:chExt cx="1231641" cy="501772"/>
          </a:xfrm>
        </p:grpSpPr>
        <p:pic>
          <p:nvPicPr>
            <p:cNvPr id="4" name="Picture 3" descr="Text&#10;&#10;Description automatically generated">
              <a:extLst>
                <a:ext uri="{FF2B5EF4-FFF2-40B4-BE49-F238E27FC236}">
                  <a16:creationId xmlns:a16="http://schemas.microsoft.com/office/drawing/2014/main" id="{CC90B115-191C-D76B-2B7F-5281BD3BA43A}"/>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10770488" y="87991"/>
              <a:ext cx="448698" cy="275903"/>
            </a:xfrm>
            <a:prstGeom prst="rect">
              <a:avLst/>
            </a:prstGeom>
            <a:ln>
              <a:noFill/>
            </a:ln>
          </p:spPr>
        </p:pic>
        <p:sp>
          <p:nvSpPr>
            <p:cNvPr id="5" name="TextBox 4">
              <a:extLst>
                <a:ext uri="{FF2B5EF4-FFF2-40B4-BE49-F238E27FC236}">
                  <a16:creationId xmlns:a16="http://schemas.microsoft.com/office/drawing/2014/main" id="{8C6CD2B5-A289-EA85-D1C7-25CCF049BCE7}"/>
                </a:ext>
              </a:extLst>
            </p:cNvPr>
            <p:cNvSpPr txBox="1">
              <a:spLocks noGrp="1" noRot="1" noMove="1" noResize="1" noEditPoints="1" noAdjustHandles="1" noChangeArrowheads="1" noChangeShapeType="1"/>
            </p:cNvSpPr>
            <p:nvPr/>
          </p:nvSpPr>
          <p:spPr>
            <a:xfrm>
              <a:off x="10379016" y="343542"/>
              <a:ext cx="1231641" cy="246221"/>
            </a:xfrm>
            <a:prstGeom prst="rect">
              <a:avLst/>
            </a:prstGeom>
            <a:noFill/>
            <a:ln>
              <a:noFill/>
            </a:ln>
          </p:spPr>
          <p:txBody>
            <a:bodyPr wrap="square" rtlCol="0">
              <a:spAutoFit/>
            </a:bodyPr>
            <a:lstStyle/>
            <a:p>
              <a:pPr algn="ctr"/>
              <a:r>
                <a:rPr lang="en-US" sz="1000" b="1" dirty="0"/>
                <a:t>the</a:t>
              </a:r>
              <a:r>
                <a:rPr lang="en-US" sz="1000" b="1" dirty="0">
                  <a:solidFill>
                    <a:schemeClr val="accent2"/>
                  </a:solidFill>
                </a:rPr>
                <a:t>RO</a:t>
              </a:r>
              <a:r>
                <a:rPr lang="en-US" sz="1000" b="1" dirty="0"/>
                <a:t>Factor.com</a:t>
              </a:r>
            </a:p>
          </p:txBody>
        </p:sp>
      </p:grpSp>
    </p:spTree>
    <p:extLst>
      <p:ext uri="{BB962C8B-B14F-4D97-AF65-F5344CB8AC3E}">
        <p14:creationId xmlns:p14="http://schemas.microsoft.com/office/powerpoint/2010/main" val="2557968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94D013D-9189-4344-A575-68E13AE5E451}"/>
              </a:ext>
            </a:extLst>
          </p:cNvPr>
          <p:cNvPicPr preferRelativeResize="0">
            <a:picLocks/>
          </p:cNvPicPr>
          <p:nvPr/>
        </p:nvPicPr>
        <p:blipFill>
          <a:blip r:embed="rId3" cstate="print">
            <a:extLst>
              <a:ext uri="{28A0092B-C50C-407E-A947-70E740481C1C}">
                <a14:useLocalDpi xmlns:a14="http://schemas.microsoft.com/office/drawing/2010/main"/>
              </a:ext>
            </a:extLst>
          </a:blip>
          <a:stretch>
            <a:fillRect/>
          </a:stretch>
        </p:blipFill>
        <p:spPr>
          <a:xfrm>
            <a:off x="0" y="2"/>
            <a:ext cx="763524" cy="6858000"/>
          </a:xfrm>
          <a:prstGeom prst="rect">
            <a:avLst/>
          </a:prstGeom>
          <a:effectLst>
            <a:outerShdw blurRad="203200" dist="38100" sx="108000" sy="108000" algn="l" rotWithShape="0">
              <a:prstClr val="black">
                <a:alpha val="40000"/>
              </a:prstClr>
            </a:outerShdw>
          </a:effectLst>
        </p:spPr>
      </p:pic>
      <p:sp>
        <p:nvSpPr>
          <p:cNvPr id="3" name="TextBox 2">
            <a:extLst>
              <a:ext uri="{FF2B5EF4-FFF2-40B4-BE49-F238E27FC236}">
                <a16:creationId xmlns:a16="http://schemas.microsoft.com/office/drawing/2014/main" id="{36E8EEBA-462D-460A-BC75-02E4684506A0}"/>
              </a:ext>
            </a:extLst>
          </p:cNvPr>
          <p:cNvSpPr txBox="1"/>
          <p:nvPr/>
        </p:nvSpPr>
        <p:spPr>
          <a:xfrm>
            <a:off x="814039" y="3"/>
            <a:ext cx="11285035" cy="646587"/>
          </a:xfrm>
          <a:prstGeom prst="rect">
            <a:avLst/>
          </a:prstGeom>
          <a:noFill/>
        </p:spPr>
        <p:txBody>
          <a:bodyPr wrap="square" rtlCol="0">
            <a:spAutoFit/>
          </a:bodyPr>
          <a:lstStyle/>
          <a:p>
            <a:endParaRPr lang="en-US" sz="1801" dirty="0"/>
          </a:p>
          <a:p>
            <a:endParaRPr lang="en-US" sz="1801" dirty="0"/>
          </a:p>
        </p:txBody>
      </p:sp>
      <p:sp>
        <p:nvSpPr>
          <p:cNvPr id="4" name="TextBox 3">
            <a:extLst>
              <a:ext uri="{FF2B5EF4-FFF2-40B4-BE49-F238E27FC236}">
                <a16:creationId xmlns:a16="http://schemas.microsoft.com/office/drawing/2014/main" id="{4C9B5CEA-E033-4518-965B-71D674E5749D}"/>
              </a:ext>
            </a:extLst>
          </p:cNvPr>
          <p:cNvSpPr txBox="1"/>
          <p:nvPr/>
        </p:nvSpPr>
        <p:spPr>
          <a:xfrm>
            <a:off x="7058724" y="4025593"/>
            <a:ext cx="245326" cy="369460"/>
          </a:xfrm>
          <a:prstGeom prst="rect">
            <a:avLst/>
          </a:prstGeom>
          <a:noFill/>
        </p:spPr>
        <p:txBody>
          <a:bodyPr wrap="square" rtlCol="0">
            <a:spAutoFit/>
          </a:bodyPr>
          <a:lstStyle/>
          <a:p>
            <a:r>
              <a:rPr lang="en-US" sz="1801" dirty="0"/>
              <a:t>1</a:t>
            </a:r>
          </a:p>
        </p:txBody>
      </p:sp>
      <p:sp>
        <p:nvSpPr>
          <p:cNvPr id="5" name="Rectangle 4">
            <a:extLst>
              <a:ext uri="{FF2B5EF4-FFF2-40B4-BE49-F238E27FC236}">
                <a16:creationId xmlns:a16="http://schemas.microsoft.com/office/drawing/2014/main" id="{AD900C56-472F-4EC1-8C12-405C53D79BF4}"/>
              </a:ext>
            </a:extLst>
          </p:cNvPr>
          <p:cNvSpPr/>
          <p:nvPr/>
        </p:nvSpPr>
        <p:spPr>
          <a:xfrm>
            <a:off x="2515609" y="5580319"/>
            <a:ext cx="296876" cy="369460"/>
          </a:xfrm>
          <a:prstGeom prst="rect">
            <a:avLst/>
          </a:prstGeom>
        </p:spPr>
        <p:txBody>
          <a:bodyPr wrap="none">
            <a:spAutoFit/>
          </a:bodyPr>
          <a:lstStyle/>
          <a:p>
            <a:r>
              <a:rPr lang="en-US" sz="1801" dirty="0"/>
              <a:t>2</a:t>
            </a:r>
          </a:p>
        </p:txBody>
      </p:sp>
      <p:sp>
        <p:nvSpPr>
          <p:cNvPr id="6" name="Rectangle 5">
            <a:extLst>
              <a:ext uri="{FF2B5EF4-FFF2-40B4-BE49-F238E27FC236}">
                <a16:creationId xmlns:a16="http://schemas.microsoft.com/office/drawing/2014/main" id="{B71A6058-8D54-408F-AA20-DB8483A2EEAD}"/>
              </a:ext>
            </a:extLst>
          </p:cNvPr>
          <p:cNvSpPr/>
          <p:nvPr/>
        </p:nvSpPr>
        <p:spPr>
          <a:xfrm>
            <a:off x="4483570" y="646332"/>
            <a:ext cx="296876" cy="369460"/>
          </a:xfrm>
          <a:prstGeom prst="rect">
            <a:avLst/>
          </a:prstGeom>
        </p:spPr>
        <p:txBody>
          <a:bodyPr wrap="none">
            <a:spAutoFit/>
          </a:bodyPr>
          <a:lstStyle/>
          <a:p>
            <a:r>
              <a:rPr lang="en-US" sz="1801" dirty="0"/>
              <a:t>3</a:t>
            </a:r>
          </a:p>
        </p:txBody>
      </p:sp>
      <p:sp>
        <p:nvSpPr>
          <p:cNvPr id="7" name="Rectangle 6">
            <a:extLst>
              <a:ext uri="{FF2B5EF4-FFF2-40B4-BE49-F238E27FC236}">
                <a16:creationId xmlns:a16="http://schemas.microsoft.com/office/drawing/2014/main" id="{FFFF9349-48F2-46F8-BDEA-91C764B21405}"/>
              </a:ext>
            </a:extLst>
          </p:cNvPr>
          <p:cNvSpPr/>
          <p:nvPr/>
        </p:nvSpPr>
        <p:spPr>
          <a:xfrm>
            <a:off x="11351669" y="1984442"/>
            <a:ext cx="296876" cy="369460"/>
          </a:xfrm>
          <a:prstGeom prst="rect">
            <a:avLst/>
          </a:prstGeom>
        </p:spPr>
        <p:txBody>
          <a:bodyPr wrap="none">
            <a:spAutoFit/>
          </a:bodyPr>
          <a:lstStyle/>
          <a:p>
            <a:r>
              <a:rPr lang="en-US" sz="1801" dirty="0"/>
              <a:t>4</a:t>
            </a:r>
          </a:p>
        </p:txBody>
      </p:sp>
      <p:sp>
        <p:nvSpPr>
          <p:cNvPr id="9" name="Rectangle 8">
            <a:extLst>
              <a:ext uri="{FF2B5EF4-FFF2-40B4-BE49-F238E27FC236}">
                <a16:creationId xmlns:a16="http://schemas.microsoft.com/office/drawing/2014/main" id="{F22B2339-21B4-4084-A6CE-A4781180EDEA}"/>
              </a:ext>
            </a:extLst>
          </p:cNvPr>
          <p:cNvSpPr/>
          <p:nvPr/>
        </p:nvSpPr>
        <p:spPr>
          <a:xfrm>
            <a:off x="11210691" y="5473005"/>
            <a:ext cx="296876" cy="369460"/>
          </a:xfrm>
          <a:prstGeom prst="rect">
            <a:avLst/>
          </a:prstGeom>
        </p:spPr>
        <p:txBody>
          <a:bodyPr wrap="none">
            <a:spAutoFit/>
          </a:bodyPr>
          <a:lstStyle/>
          <a:p>
            <a:r>
              <a:rPr lang="en-US" sz="1801" dirty="0"/>
              <a:t>5</a:t>
            </a:r>
          </a:p>
        </p:txBody>
      </p:sp>
      <p:sp>
        <p:nvSpPr>
          <p:cNvPr id="10" name="Rectangle 9">
            <a:extLst>
              <a:ext uri="{FF2B5EF4-FFF2-40B4-BE49-F238E27FC236}">
                <a16:creationId xmlns:a16="http://schemas.microsoft.com/office/drawing/2014/main" id="{0C1E8D3E-C6C3-465F-A96A-C56A63DD49A8}"/>
              </a:ext>
            </a:extLst>
          </p:cNvPr>
          <p:cNvSpPr/>
          <p:nvPr/>
        </p:nvSpPr>
        <p:spPr>
          <a:xfrm>
            <a:off x="5179529" y="3656260"/>
            <a:ext cx="296876" cy="369460"/>
          </a:xfrm>
          <a:prstGeom prst="rect">
            <a:avLst/>
          </a:prstGeom>
        </p:spPr>
        <p:txBody>
          <a:bodyPr wrap="none">
            <a:spAutoFit/>
          </a:bodyPr>
          <a:lstStyle/>
          <a:p>
            <a:r>
              <a:rPr lang="en-US" sz="1801" dirty="0"/>
              <a:t>6</a:t>
            </a:r>
          </a:p>
        </p:txBody>
      </p:sp>
      <p:sp>
        <p:nvSpPr>
          <p:cNvPr id="11" name="Rectangle 10">
            <a:extLst>
              <a:ext uri="{FF2B5EF4-FFF2-40B4-BE49-F238E27FC236}">
                <a16:creationId xmlns:a16="http://schemas.microsoft.com/office/drawing/2014/main" id="{D00AF154-87C5-44C7-9520-F602531E0D41}"/>
              </a:ext>
            </a:extLst>
          </p:cNvPr>
          <p:cNvSpPr/>
          <p:nvPr/>
        </p:nvSpPr>
        <p:spPr>
          <a:xfrm>
            <a:off x="1228190" y="2733332"/>
            <a:ext cx="296876" cy="369460"/>
          </a:xfrm>
          <a:prstGeom prst="rect">
            <a:avLst/>
          </a:prstGeom>
        </p:spPr>
        <p:txBody>
          <a:bodyPr wrap="none">
            <a:spAutoFit/>
          </a:bodyPr>
          <a:lstStyle/>
          <a:p>
            <a:r>
              <a:rPr lang="en-US" sz="1801" dirty="0"/>
              <a:t>7</a:t>
            </a:r>
          </a:p>
        </p:txBody>
      </p:sp>
      <p:sp>
        <p:nvSpPr>
          <p:cNvPr id="12" name="Rectangle 11">
            <a:extLst>
              <a:ext uri="{FF2B5EF4-FFF2-40B4-BE49-F238E27FC236}">
                <a16:creationId xmlns:a16="http://schemas.microsoft.com/office/drawing/2014/main" id="{94303ADE-1F28-4752-8572-ABCEDDFF96D5}"/>
              </a:ext>
            </a:extLst>
          </p:cNvPr>
          <p:cNvSpPr/>
          <p:nvPr/>
        </p:nvSpPr>
        <p:spPr>
          <a:xfrm>
            <a:off x="7153205" y="138500"/>
            <a:ext cx="296876" cy="369460"/>
          </a:xfrm>
          <a:prstGeom prst="rect">
            <a:avLst/>
          </a:prstGeom>
        </p:spPr>
        <p:txBody>
          <a:bodyPr wrap="none">
            <a:spAutoFit/>
          </a:bodyPr>
          <a:lstStyle/>
          <a:p>
            <a:r>
              <a:rPr lang="en-US" sz="1801" dirty="0"/>
              <a:t>8</a:t>
            </a:r>
          </a:p>
        </p:txBody>
      </p:sp>
      <p:sp>
        <p:nvSpPr>
          <p:cNvPr id="13" name="Rectangle 12">
            <a:extLst>
              <a:ext uri="{FF2B5EF4-FFF2-40B4-BE49-F238E27FC236}">
                <a16:creationId xmlns:a16="http://schemas.microsoft.com/office/drawing/2014/main" id="{F8667723-1C79-4B2D-BBC8-E75198AC6674}"/>
              </a:ext>
            </a:extLst>
          </p:cNvPr>
          <p:cNvSpPr/>
          <p:nvPr/>
        </p:nvSpPr>
        <p:spPr>
          <a:xfrm>
            <a:off x="8670549" y="6132500"/>
            <a:ext cx="296876" cy="369460"/>
          </a:xfrm>
          <a:prstGeom prst="rect">
            <a:avLst/>
          </a:prstGeom>
        </p:spPr>
        <p:txBody>
          <a:bodyPr wrap="none">
            <a:spAutoFit/>
          </a:bodyPr>
          <a:lstStyle/>
          <a:p>
            <a:r>
              <a:rPr lang="en-US" sz="1801" dirty="0"/>
              <a:t>9</a:t>
            </a:r>
          </a:p>
        </p:txBody>
      </p:sp>
      <p:sp>
        <p:nvSpPr>
          <p:cNvPr id="14" name="Rectangle 13">
            <a:extLst>
              <a:ext uri="{FF2B5EF4-FFF2-40B4-BE49-F238E27FC236}">
                <a16:creationId xmlns:a16="http://schemas.microsoft.com/office/drawing/2014/main" id="{EBE509BB-25C5-4A7E-841D-90EFCC3815B7}"/>
              </a:ext>
            </a:extLst>
          </p:cNvPr>
          <p:cNvSpPr/>
          <p:nvPr/>
        </p:nvSpPr>
        <p:spPr>
          <a:xfrm>
            <a:off x="921835" y="3570669"/>
            <a:ext cx="409086" cy="369460"/>
          </a:xfrm>
          <a:prstGeom prst="rect">
            <a:avLst/>
          </a:prstGeom>
        </p:spPr>
        <p:txBody>
          <a:bodyPr wrap="none">
            <a:spAutoFit/>
          </a:bodyPr>
          <a:lstStyle/>
          <a:p>
            <a:r>
              <a:rPr lang="en-US" sz="1801" dirty="0"/>
              <a:t>10</a:t>
            </a:r>
          </a:p>
        </p:txBody>
      </p:sp>
      <p:sp>
        <p:nvSpPr>
          <p:cNvPr id="15" name="Rectangle 14">
            <a:extLst>
              <a:ext uri="{FF2B5EF4-FFF2-40B4-BE49-F238E27FC236}">
                <a16:creationId xmlns:a16="http://schemas.microsoft.com/office/drawing/2014/main" id="{0A718AEC-3CF5-4719-8358-0C357ECE6236}"/>
              </a:ext>
            </a:extLst>
          </p:cNvPr>
          <p:cNvSpPr/>
          <p:nvPr/>
        </p:nvSpPr>
        <p:spPr>
          <a:xfrm>
            <a:off x="5815521" y="2037668"/>
            <a:ext cx="409086" cy="369460"/>
          </a:xfrm>
          <a:prstGeom prst="rect">
            <a:avLst/>
          </a:prstGeom>
        </p:spPr>
        <p:txBody>
          <a:bodyPr wrap="none">
            <a:spAutoFit/>
          </a:bodyPr>
          <a:lstStyle/>
          <a:p>
            <a:r>
              <a:rPr lang="en-US" sz="1801" dirty="0"/>
              <a:t>11</a:t>
            </a:r>
          </a:p>
        </p:txBody>
      </p:sp>
      <p:sp>
        <p:nvSpPr>
          <p:cNvPr id="16" name="Rectangle 15">
            <a:extLst>
              <a:ext uri="{FF2B5EF4-FFF2-40B4-BE49-F238E27FC236}">
                <a16:creationId xmlns:a16="http://schemas.microsoft.com/office/drawing/2014/main" id="{2F268B5B-141F-4B26-96EB-BDBD233C04C6}"/>
              </a:ext>
            </a:extLst>
          </p:cNvPr>
          <p:cNvSpPr/>
          <p:nvPr/>
        </p:nvSpPr>
        <p:spPr>
          <a:xfrm>
            <a:off x="8761193" y="1286401"/>
            <a:ext cx="409086" cy="369460"/>
          </a:xfrm>
          <a:prstGeom prst="rect">
            <a:avLst/>
          </a:prstGeom>
        </p:spPr>
        <p:txBody>
          <a:bodyPr wrap="none">
            <a:spAutoFit/>
          </a:bodyPr>
          <a:lstStyle/>
          <a:p>
            <a:r>
              <a:rPr lang="en-US" sz="1801" dirty="0"/>
              <a:t>12</a:t>
            </a:r>
          </a:p>
        </p:txBody>
      </p:sp>
      <p:sp>
        <p:nvSpPr>
          <p:cNvPr id="17" name="Rectangle 16">
            <a:extLst>
              <a:ext uri="{FF2B5EF4-FFF2-40B4-BE49-F238E27FC236}">
                <a16:creationId xmlns:a16="http://schemas.microsoft.com/office/drawing/2014/main" id="{6CDFE3C4-9AB4-4396-B2A3-F09175AE9165}"/>
              </a:ext>
            </a:extLst>
          </p:cNvPr>
          <p:cNvSpPr/>
          <p:nvPr/>
        </p:nvSpPr>
        <p:spPr>
          <a:xfrm>
            <a:off x="9324971" y="4645258"/>
            <a:ext cx="409086" cy="369460"/>
          </a:xfrm>
          <a:prstGeom prst="rect">
            <a:avLst/>
          </a:prstGeom>
        </p:spPr>
        <p:txBody>
          <a:bodyPr wrap="none">
            <a:spAutoFit/>
          </a:bodyPr>
          <a:lstStyle/>
          <a:p>
            <a:r>
              <a:rPr lang="en-US" sz="1801" dirty="0"/>
              <a:t>13</a:t>
            </a:r>
          </a:p>
        </p:txBody>
      </p:sp>
      <p:sp>
        <p:nvSpPr>
          <p:cNvPr id="18" name="Rectangle 17">
            <a:extLst>
              <a:ext uri="{FF2B5EF4-FFF2-40B4-BE49-F238E27FC236}">
                <a16:creationId xmlns:a16="http://schemas.microsoft.com/office/drawing/2014/main" id="{4D7C35F5-5D0D-40B9-9DB8-F9B8B2F900DD}"/>
              </a:ext>
            </a:extLst>
          </p:cNvPr>
          <p:cNvSpPr/>
          <p:nvPr/>
        </p:nvSpPr>
        <p:spPr>
          <a:xfrm>
            <a:off x="2819168" y="3852463"/>
            <a:ext cx="409086" cy="369460"/>
          </a:xfrm>
          <a:prstGeom prst="rect">
            <a:avLst/>
          </a:prstGeom>
        </p:spPr>
        <p:txBody>
          <a:bodyPr wrap="none">
            <a:spAutoFit/>
          </a:bodyPr>
          <a:lstStyle/>
          <a:p>
            <a:r>
              <a:rPr lang="en-US" sz="1801" dirty="0"/>
              <a:t>14</a:t>
            </a:r>
          </a:p>
        </p:txBody>
      </p:sp>
      <p:sp>
        <p:nvSpPr>
          <p:cNvPr id="19" name="Rectangle 18">
            <a:extLst>
              <a:ext uri="{FF2B5EF4-FFF2-40B4-BE49-F238E27FC236}">
                <a16:creationId xmlns:a16="http://schemas.microsoft.com/office/drawing/2014/main" id="{AEF676E3-0988-457C-8149-DB77002E31FB}"/>
              </a:ext>
            </a:extLst>
          </p:cNvPr>
          <p:cNvSpPr/>
          <p:nvPr/>
        </p:nvSpPr>
        <p:spPr>
          <a:xfrm>
            <a:off x="1519419" y="159460"/>
            <a:ext cx="409086" cy="369460"/>
          </a:xfrm>
          <a:prstGeom prst="rect">
            <a:avLst/>
          </a:prstGeom>
        </p:spPr>
        <p:txBody>
          <a:bodyPr wrap="none">
            <a:spAutoFit/>
          </a:bodyPr>
          <a:lstStyle/>
          <a:p>
            <a:r>
              <a:rPr lang="en-US" sz="1801" dirty="0"/>
              <a:t>15</a:t>
            </a:r>
          </a:p>
        </p:txBody>
      </p:sp>
      <p:sp>
        <p:nvSpPr>
          <p:cNvPr id="20" name="Rectangle 19">
            <a:extLst>
              <a:ext uri="{FF2B5EF4-FFF2-40B4-BE49-F238E27FC236}">
                <a16:creationId xmlns:a16="http://schemas.microsoft.com/office/drawing/2014/main" id="{B615C9E9-5255-41BC-852D-A7FA135CC1ED}"/>
              </a:ext>
            </a:extLst>
          </p:cNvPr>
          <p:cNvSpPr/>
          <p:nvPr/>
        </p:nvSpPr>
        <p:spPr>
          <a:xfrm>
            <a:off x="7245541" y="2796356"/>
            <a:ext cx="409086" cy="369460"/>
          </a:xfrm>
          <a:prstGeom prst="rect">
            <a:avLst/>
          </a:prstGeom>
        </p:spPr>
        <p:txBody>
          <a:bodyPr wrap="none">
            <a:spAutoFit/>
          </a:bodyPr>
          <a:lstStyle/>
          <a:p>
            <a:r>
              <a:rPr lang="en-US" sz="1801" dirty="0"/>
              <a:t>16</a:t>
            </a:r>
          </a:p>
        </p:txBody>
      </p:sp>
      <p:sp>
        <p:nvSpPr>
          <p:cNvPr id="21" name="Rectangle 20">
            <a:extLst>
              <a:ext uri="{FF2B5EF4-FFF2-40B4-BE49-F238E27FC236}">
                <a16:creationId xmlns:a16="http://schemas.microsoft.com/office/drawing/2014/main" id="{DE16048C-6027-4A51-BD98-772397CC75B8}"/>
              </a:ext>
            </a:extLst>
          </p:cNvPr>
          <p:cNvSpPr/>
          <p:nvPr/>
        </p:nvSpPr>
        <p:spPr>
          <a:xfrm>
            <a:off x="11595570" y="3542630"/>
            <a:ext cx="409086" cy="369460"/>
          </a:xfrm>
          <a:prstGeom prst="rect">
            <a:avLst/>
          </a:prstGeom>
        </p:spPr>
        <p:txBody>
          <a:bodyPr wrap="none">
            <a:spAutoFit/>
          </a:bodyPr>
          <a:lstStyle/>
          <a:p>
            <a:r>
              <a:rPr lang="en-US" sz="1801" dirty="0"/>
              <a:t>17</a:t>
            </a:r>
          </a:p>
        </p:txBody>
      </p:sp>
      <p:sp>
        <p:nvSpPr>
          <p:cNvPr id="22" name="Rectangle 21">
            <a:extLst>
              <a:ext uri="{FF2B5EF4-FFF2-40B4-BE49-F238E27FC236}">
                <a16:creationId xmlns:a16="http://schemas.microsoft.com/office/drawing/2014/main" id="{8B288C11-5AAB-4D9D-9662-257FA7EB4B98}"/>
              </a:ext>
            </a:extLst>
          </p:cNvPr>
          <p:cNvSpPr/>
          <p:nvPr/>
        </p:nvSpPr>
        <p:spPr>
          <a:xfrm>
            <a:off x="5628703" y="6297143"/>
            <a:ext cx="409086" cy="369460"/>
          </a:xfrm>
          <a:prstGeom prst="rect">
            <a:avLst/>
          </a:prstGeom>
        </p:spPr>
        <p:txBody>
          <a:bodyPr wrap="none">
            <a:spAutoFit/>
          </a:bodyPr>
          <a:lstStyle/>
          <a:p>
            <a:r>
              <a:rPr lang="en-US" sz="1801" dirty="0"/>
              <a:t>18</a:t>
            </a:r>
          </a:p>
        </p:txBody>
      </p:sp>
      <p:sp>
        <p:nvSpPr>
          <p:cNvPr id="23" name="Rectangle 22">
            <a:extLst>
              <a:ext uri="{FF2B5EF4-FFF2-40B4-BE49-F238E27FC236}">
                <a16:creationId xmlns:a16="http://schemas.microsoft.com/office/drawing/2014/main" id="{DB3832D7-40D7-41FA-BA8E-0970C621D612}"/>
              </a:ext>
            </a:extLst>
          </p:cNvPr>
          <p:cNvSpPr/>
          <p:nvPr/>
        </p:nvSpPr>
        <p:spPr>
          <a:xfrm>
            <a:off x="2639122" y="1417108"/>
            <a:ext cx="409086" cy="369460"/>
          </a:xfrm>
          <a:prstGeom prst="rect">
            <a:avLst/>
          </a:prstGeom>
        </p:spPr>
        <p:txBody>
          <a:bodyPr wrap="none">
            <a:spAutoFit/>
          </a:bodyPr>
          <a:lstStyle/>
          <a:p>
            <a:r>
              <a:rPr lang="en-US" sz="1801" dirty="0"/>
              <a:t>19</a:t>
            </a:r>
          </a:p>
        </p:txBody>
      </p:sp>
      <p:sp>
        <p:nvSpPr>
          <p:cNvPr id="24" name="Rectangle 23">
            <a:extLst>
              <a:ext uri="{FF2B5EF4-FFF2-40B4-BE49-F238E27FC236}">
                <a16:creationId xmlns:a16="http://schemas.microsoft.com/office/drawing/2014/main" id="{6AE226A2-9B38-4780-956B-8E2BD09949D5}"/>
              </a:ext>
            </a:extLst>
          </p:cNvPr>
          <p:cNvSpPr/>
          <p:nvPr/>
        </p:nvSpPr>
        <p:spPr>
          <a:xfrm>
            <a:off x="11001339" y="570056"/>
            <a:ext cx="409086" cy="369460"/>
          </a:xfrm>
          <a:prstGeom prst="rect">
            <a:avLst/>
          </a:prstGeom>
        </p:spPr>
        <p:txBody>
          <a:bodyPr wrap="none">
            <a:spAutoFit/>
          </a:bodyPr>
          <a:lstStyle/>
          <a:p>
            <a:r>
              <a:rPr lang="en-US" sz="1801" dirty="0"/>
              <a:t>20</a:t>
            </a:r>
          </a:p>
        </p:txBody>
      </p:sp>
      <p:sp>
        <p:nvSpPr>
          <p:cNvPr id="25" name="Rectangle 24">
            <a:extLst>
              <a:ext uri="{FF2B5EF4-FFF2-40B4-BE49-F238E27FC236}">
                <a16:creationId xmlns:a16="http://schemas.microsoft.com/office/drawing/2014/main" id="{AFD4C39D-FFD7-4709-8FCB-EE1D83DF6288}"/>
              </a:ext>
            </a:extLst>
          </p:cNvPr>
          <p:cNvSpPr/>
          <p:nvPr/>
        </p:nvSpPr>
        <p:spPr>
          <a:xfrm>
            <a:off x="7718933" y="5288341"/>
            <a:ext cx="409086" cy="369460"/>
          </a:xfrm>
          <a:prstGeom prst="rect">
            <a:avLst/>
          </a:prstGeom>
        </p:spPr>
        <p:txBody>
          <a:bodyPr wrap="none">
            <a:spAutoFit/>
          </a:bodyPr>
          <a:lstStyle/>
          <a:p>
            <a:r>
              <a:rPr lang="en-US" sz="1801" dirty="0"/>
              <a:t>21</a:t>
            </a:r>
          </a:p>
        </p:txBody>
      </p:sp>
      <p:sp>
        <p:nvSpPr>
          <p:cNvPr id="26" name="Rectangle 25">
            <a:extLst>
              <a:ext uri="{FF2B5EF4-FFF2-40B4-BE49-F238E27FC236}">
                <a16:creationId xmlns:a16="http://schemas.microsoft.com/office/drawing/2014/main" id="{05AD9638-DA6E-4CB3-B7E5-591EB4291C7D}"/>
              </a:ext>
            </a:extLst>
          </p:cNvPr>
          <p:cNvSpPr/>
          <p:nvPr/>
        </p:nvSpPr>
        <p:spPr>
          <a:xfrm>
            <a:off x="4363121" y="4245175"/>
            <a:ext cx="409086" cy="369460"/>
          </a:xfrm>
          <a:prstGeom prst="rect">
            <a:avLst/>
          </a:prstGeom>
        </p:spPr>
        <p:txBody>
          <a:bodyPr wrap="none">
            <a:spAutoFit/>
          </a:bodyPr>
          <a:lstStyle/>
          <a:p>
            <a:r>
              <a:rPr lang="en-US" sz="1801" dirty="0"/>
              <a:t>22</a:t>
            </a:r>
          </a:p>
        </p:txBody>
      </p:sp>
      <p:sp>
        <p:nvSpPr>
          <p:cNvPr id="27" name="Rectangle 26">
            <a:extLst>
              <a:ext uri="{FF2B5EF4-FFF2-40B4-BE49-F238E27FC236}">
                <a16:creationId xmlns:a16="http://schemas.microsoft.com/office/drawing/2014/main" id="{6055F6CD-989E-46D8-B02E-AD5F07591F8E}"/>
              </a:ext>
            </a:extLst>
          </p:cNvPr>
          <p:cNvSpPr/>
          <p:nvPr/>
        </p:nvSpPr>
        <p:spPr>
          <a:xfrm>
            <a:off x="5804512" y="163637"/>
            <a:ext cx="409086" cy="369460"/>
          </a:xfrm>
          <a:prstGeom prst="rect">
            <a:avLst/>
          </a:prstGeom>
        </p:spPr>
        <p:txBody>
          <a:bodyPr wrap="none">
            <a:spAutoFit/>
          </a:bodyPr>
          <a:lstStyle/>
          <a:p>
            <a:r>
              <a:rPr lang="en-US" sz="1801" dirty="0"/>
              <a:t>23</a:t>
            </a:r>
          </a:p>
        </p:txBody>
      </p:sp>
      <p:sp>
        <p:nvSpPr>
          <p:cNvPr id="28" name="Rectangle 27">
            <a:extLst>
              <a:ext uri="{FF2B5EF4-FFF2-40B4-BE49-F238E27FC236}">
                <a16:creationId xmlns:a16="http://schemas.microsoft.com/office/drawing/2014/main" id="{986E4CFC-92F0-4F32-B08B-7303603370BB}"/>
              </a:ext>
            </a:extLst>
          </p:cNvPr>
          <p:cNvSpPr/>
          <p:nvPr/>
        </p:nvSpPr>
        <p:spPr>
          <a:xfrm>
            <a:off x="7435874" y="1185372"/>
            <a:ext cx="409086" cy="369460"/>
          </a:xfrm>
          <a:prstGeom prst="rect">
            <a:avLst/>
          </a:prstGeom>
        </p:spPr>
        <p:txBody>
          <a:bodyPr wrap="none">
            <a:spAutoFit/>
          </a:bodyPr>
          <a:lstStyle/>
          <a:p>
            <a:r>
              <a:rPr lang="en-US" sz="1801" dirty="0"/>
              <a:t>24</a:t>
            </a:r>
          </a:p>
        </p:txBody>
      </p:sp>
      <p:sp>
        <p:nvSpPr>
          <p:cNvPr id="29" name="Rectangle 28">
            <a:extLst>
              <a:ext uri="{FF2B5EF4-FFF2-40B4-BE49-F238E27FC236}">
                <a16:creationId xmlns:a16="http://schemas.microsoft.com/office/drawing/2014/main" id="{8639F799-B155-49DE-91FC-38E8C39A81A8}"/>
              </a:ext>
            </a:extLst>
          </p:cNvPr>
          <p:cNvSpPr/>
          <p:nvPr/>
        </p:nvSpPr>
        <p:spPr>
          <a:xfrm>
            <a:off x="10450251" y="4394923"/>
            <a:ext cx="409086" cy="369460"/>
          </a:xfrm>
          <a:prstGeom prst="rect">
            <a:avLst/>
          </a:prstGeom>
        </p:spPr>
        <p:txBody>
          <a:bodyPr wrap="none">
            <a:spAutoFit/>
          </a:bodyPr>
          <a:lstStyle/>
          <a:p>
            <a:r>
              <a:rPr lang="en-US" sz="1801" dirty="0"/>
              <a:t>25</a:t>
            </a:r>
          </a:p>
        </p:txBody>
      </p:sp>
      <p:sp>
        <p:nvSpPr>
          <p:cNvPr id="30" name="Rectangle 29">
            <a:extLst>
              <a:ext uri="{FF2B5EF4-FFF2-40B4-BE49-F238E27FC236}">
                <a16:creationId xmlns:a16="http://schemas.microsoft.com/office/drawing/2014/main" id="{281D759C-58A8-4473-9650-068739D9B92A}"/>
              </a:ext>
            </a:extLst>
          </p:cNvPr>
          <p:cNvSpPr/>
          <p:nvPr/>
        </p:nvSpPr>
        <p:spPr>
          <a:xfrm>
            <a:off x="1397620" y="6288269"/>
            <a:ext cx="409086" cy="369460"/>
          </a:xfrm>
          <a:prstGeom prst="rect">
            <a:avLst/>
          </a:prstGeom>
        </p:spPr>
        <p:txBody>
          <a:bodyPr wrap="none">
            <a:spAutoFit/>
          </a:bodyPr>
          <a:lstStyle/>
          <a:p>
            <a:r>
              <a:rPr lang="en-US" sz="1801" dirty="0"/>
              <a:t>26</a:t>
            </a:r>
          </a:p>
        </p:txBody>
      </p:sp>
      <p:sp>
        <p:nvSpPr>
          <p:cNvPr id="31" name="Rectangle 30">
            <a:extLst>
              <a:ext uri="{FF2B5EF4-FFF2-40B4-BE49-F238E27FC236}">
                <a16:creationId xmlns:a16="http://schemas.microsoft.com/office/drawing/2014/main" id="{974AB3DB-CD7E-490A-A6EE-B5293EF48494}"/>
              </a:ext>
            </a:extLst>
          </p:cNvPr>
          <p:cNvSpPr/>
          <p:nvPr/>
        </p:nvSpPr>
        <p:spPr>
          <a:xfrm>
            <a:off x="1131186" y="669286"/>
            <a:ext cx="409086" cy="369460"/>
          </a:xfrm>
          <a:prstGeom prst="rect">
            <a:avLst/>
          </a:prstGeom>
        </p:spPr>
        <p:txBody>
          <a:bodyPr wrap="none">
            <a:spAutoFit/>
          </a:bodyPr>
          <a:lstStyle/>
          <a:p>
            <a:r>
              <a:rPr lang="en-US" sz="1801" dirty="0"/>
              <a:t>27</a:t>
            </a:r>
          </a:p>
        </p:txBody>
      </p:sp>
      <p:sp>
        <p:nvSpPr>
          <p:cNvPr id="32" name="Rectangle 31">
            <a:extLst>
              <a:ext uri="{FF2B5EF4-FFF2-40B4-BE49-F238E27FC236}">
                <a16:creationId xmlns:a16="http://schemas.microsoft.com/office/drawing/2014/main" id="{DEC92BD3-5AEE-4FA8-9284-2692351DF412}"/>
              </a:ext>
            </a:extLst>
          </p:cNvPr>
          <p:cNvSpPr/>
          <p:nvPr/>
        </p:nvSpPr>
        <p:spPr>
          <a:xfrm>
            <a:off x="10229767" y="2393715"/>
            <a:ext cx="409086" cy="369460"/>
          </a:xfrm>
          <a:prstGeom prst="rect">
            <a:avLst/>
          </a:prstGeom>
        </p:spPr>
        <p:txBody>
          <a:bodyPr wrap="none">
            <a:spAutoFit/>
          </a:bodyPr>
          <a:lstStyle/>
          <a:p>
            <a:r>
              <a:rPr lang="en-US" sz="1801" dirty="0"/>
              <a:t>28</a:t>
            </a:r>
          </a:p>
        </p:txBody>
      </p:sp>
      <p:sp>
        <p:nvSpPr>
          <p:cNvPr id="33" name="Rectangle 32">
            <a:extLst>
              <a:ext uri="{FF2B5EF4-FFF2-40B4-BE49-F238E27FC236}">
                <a16:creationId xmlns:a16="http://schemas.microsoft.com/office/drawing/2014/main" id="{879EC6BC-06F0-46CC-BF5F-79A015B387EB}"/>
              </a:ext>
            </a:extLst>
          </p:cNvPr>
          <p:cNvSpPr/>
          <p:nvPr/>
        </p:nvSpPr>
        <p:spPr>
          <a:xfrm>
            <a:off x="6745523" y="6297143"/>
            <a:ext cx="409086" cy="369460"/>
          </a:xfrm>
          <a:prstGeom prst="rect">
            <a:avLst/>
          </a:prstGeom>
        </p:spPr>
        <p:txBody>
          <a:bodyPr wrap="none">
            <a:spAutoFit/>
          </a:bodyPr>
          <a:lstStyle/>
          <a:p>
            <a:r>
              <a:rPr lang="en-US" sz="1801" dirty="0"/>
              <a:t>29</a:t>
            </a:r>
          </a:p>
        </p:txBody>
      </p:sp>
      <p:sp>
        <p:nvSpPr>
          <p:cNvPr id="34" name="Rectangle 33">
            <a:extLst>
              <a:ext uri="{FF2B5EF4-FFF2-40B4-BE49-F238E27FC236}">
                <a16:creationId xmlns:a16="http://schemas.microsoft.com/office/drawing/2014/main" id="{C638E0C6-588C-4347-A1E6-316FA5913A88}"/>
              </a:ext>
            </a:extLst>
          </p:cNvPr>
          <p:cNvSpPr/>
          <p:nvPr/>
        </p:nvSpPr>
        <p:spPr>
          <a:xfrm>
            <a:off x="1606971" y="4351706"/>
            <a:ext cx="409086" cy="369460"/>
          </a:xfrm>
          <a:prstGeom prst="rect">
            <a:avLst/>
          </a:prstGeom>
        </p:spPr>
        <p:txBody>
          <a:bodyPr wrap="none">
            <a:spAutoFit/>
          </a:bodyPr>
          <a:lstStyle/>
          <a:p>
            <a:r>
              <a:rPr lang="en-US" sz="1801" dirty="0"/>
              <a:t>30</a:t>
            </a:r>
          </a:p>
        </p:txBody>
      </p:sp>
      <p:sp>
        <p:nvSpPr>
          <p:cNvPr id="35" name="Rectangle 34">
            <a:extLst>
              <a:ext uri="{FF2B5EF4-FFF2-40B4-BE49-F238E27FC236}">
                <a16:creationId xmlns:a16="http://schemas.microsoft.com/office/drawing/2014/main" id="{37AAB400-BAFC-482A-B053-D90908A3E8D1}"/>
              </a:ext>
            </a:extLst>
          </p:cNvPr>
          <p:cNvSpPr/>
          <p:nvPr/>
        </p:nvSpPr>
        <p:spPr>
          <a:xfrm>
            <a:off x="4736467" y="2832411"/>
            <a:ext cx="409086" cy="369460"/>
          </a:xfrm>
          <a:prstGeom prst="rect">
            <a:avLst/>
          </a:prstGeom>
        </p:spPr>
        <p:txBody>
          <a:bodyPr wrap="none">
            <a:spAutoFit/>
          </a:bodyPr>
          <a:lstStyle/>
          <a:p>
            <a:r>
              <a:rPr lang="en-US" sz="1801" dirty="0"/>
              <a:t>31</a:t>
            </a:r>
          </a:p>
        </p:txBody>
      </p:sp>
      <p:sp>
        <p:nvSpPr>
          <p:cNvPr id="36" name="Rectangle 35">
            <a:extLst>
              <a:ext uri="{FF2B5EF4-FFF2-40B4-BE49-F238E27FC236}">
                <a16:creationId xmlns:a16="http://schemas.microsoft.com/office/drawing/2014/main" id="{8BA18C14-195D-4A71-AE99-5A17516A47D7}"/>
              </a:ext>
            </a:extLst>
          </p:cNvPr>
          <p:cNvSpPr/>
          <p:nvPr/>
        </p:nvSpPr>
        <p:spPr>
          <a:xfrm>
            <a:off x="9958400" y="1352010"/>
            <a:ext cx="409086" cy="369460"/>
          </a:xfrm>
          <a:prstGeom prst="rect">
            <a:avLst/>
          </a:prstGeom>
        </p:spPr>
        <p:txBody>
          <a:bodyPr wrap="none">
            <a:spAutoFit/>
          </a:bodyPr>
          <a:lstStyle/>
          <a:p>
            <a:r>
              <a:rPr lang="en-US" sz="1801" dirty="0"/>
              <a:t>32</a:t>
            </a:r>
          </a:p>
        </p:txBody>
      </p:sp>
      <p:sp>
        <p:nvSpPr>
          <p:cNvPr id="37" name="Rectangle 36">
            <a:extLst>
              <a:ext uri="{FF2B5EF4-FFF2-40B4-BE49-F238E27FC236}">
                <a16:creationId xmlns:a16="http://schemas.microsoft.com/office/drawing/2014/main" id="{FD9AA3DB-5715-426F-B1C8-276CB9750CBB}"/>
              </a:ext>
            </a:extLst>
          </p:cNvPr>
          <p:cNvSpPr/>
          <p:nvPr/>
        </p:nvSpPr>
        <p:spPr>
          <a:xfrm>
            <a:off x="7963112" y="3528345"/>
            <a:ext cx="409086" cy="369460"/>
          </a:xfrm>
          <a:prstGeom prst="rect">
            <a:avLst/>
          </a:prstGeom>
        </p:spPr>
        <p:txBody>
          <a:bodyPr wrap="none">
            <a:spAutoFit/>
          </a:bodyPr>
          <a:lstStyle/>
          <a:p>
            <a:r>
              <a:rPr lang="en-US" sz="1801" dirty="0"/>
              <a:t>33</a:t>
            </a:r>
          </a:p>
        </p:txBody>
      </p:sp>
      <p:sp>
        <p:nvSpPr>
          <p:cNvPr id="38" name="Rectangle 37">
            <a:extLst>
              <a:ext uri="{FF2B5EF4-FFF2-40B4-BE49-F238E27FC236}">
                <a16:creationId xmlns:a16="http://schemas.microsoft.com/office/drawing/2014/main" id="{F0BC9286-578A-456C-ABB8-BD4DC048681F}"/>
              </a:ext>
            </a:extLst>
          </p:cNvPr>
          <p:cNvSpPr/>
          <p:nvPr/>
        </p:nvSpPr>
        <p:spPr>
          <a:xfrm>
            <a:off x="3453173" y="6092893"/>
            <a:ext cx="409086" cy="369460"/>
          </a:xfrm>
          <a:prstGeom prst="rect">
            <a:avLst/>
          </a:prstGeom>
        </p:spPr>
        <p:txBody>
          <a:bodyPr wrap="none">
            <a:spAutoFit/>
          </a:bodyPr>
          <a:lstStyle/>
          <a:p>
            <a:r>
              <a:rPr lang="en-US" sz="1801" dirty="0"/>
              <a:t>34</a:t>
            </a:r>
          </a:p>
        </p:txBody>
      </p:sp>
      <p:sp>
        <p:nvSpPr>
          <p:cNvPr id="39" name="Rectangle 38">
            <a:extLst>
              <a:ext uri="{FF2B5EF4-FFF2-40B4-BE49-F238E27FC236}">
                <a16:creationId xmlns:a16="http://schemas.microsoft.com/office/drawing/2014/main" id="{A785A460-913E-49C3-B990-15D034E41EA6}"/>
              </a:ext>
            </a:extLst>
          </p:cNvPr>
          <p:cNvSpPr/>
          <p:nvPr/>
        </p:nvSpPr>
        <p:spPr>
          <a:xfrm>
            <a:off x="3644107" y="2507905"/>
            <a:ext cx="409086" cy="369460"/>
          </a:xfrm>
          <a:prstGeom prst="rect">
            <a:avLst/>
          </a:prstGeom>
        </p:spPr>
        <p:txBody>
          <a:bodyPr wrap="none">
            <a:spAutoFit/>
          </a:bodyPr>
          <a:lstStyle/>
          <a:p>
            <a:r>
              <a:rPr lang="en-US" sz="1801" dirty="0"/>
              <a:t>35</a:t>
            </a:r>
          </a:p>
        </p:txBody>
      </p:sp>
      <p:sp>
        <p:nvSpPr>
          <p:cNvPr id="40" name="Rectangle 39">
            <a:extLst>
              <a:ext uri="{FF2B5EF4-FFF2-40B4-BE49-F238E27FC236}">
                <a16:creationId xmlns:a16="http://schemas.microsoft.com/office/drawing/2014/main" id="{4D5A07E5-D69A-44CE-94B8-3627DE1A9845}"/>
              </a:ext>
            </a:extLst>
          </p:cNvPr>
          <p:cNvSpPr/>
          <p:nvPr/>
        </p:nvSpPr>
        <p:spPr>
          <a:xfrm>
            <a:off x="9669986" y="344125"/>
            <a:ext cx="409086" cy="369460"/>
          </a:xfrm>
          <a:prstGeom prst="rect">
            <a:avLst/>
          </a:prstGeom>
        </p:spPr>
        <p:txBody>
          <a:bodyPr wrap="none">
            <a:spAutoFit/>
          </a:bodyPr>
          <a:lstStyle/>
          <a:p>
            <a:r>
              <a:rPr lang="en-US" sz="1801" dirty="0"/>
              <a:t>36</a:t>
            </a:r>
          </a:p>
        </p:txBody>
      </p:sp>
      <p:sp>
        <p:nvSpPr>
          <p:cNvPr id="41" name="Rectangle 40">
            <a:extLst>
              <a:ext uri="{FF2B5EF4-FFF2-40B4-BE49-F238E27FC236}">
                <a16:creationId xmlns:a16="http://schemas.microsoft.com/office/drawing/2014/main" id="{8155BBDB-6562-485C-A470-84A33732F9E1}"/>
              </a:ext>
            </a:extLst>
          </p:cNvPr>
          <p:cNvSpPr/>
          <p:nvPr/>
        </p:nvSpPr>
        <p:spPr>
          <a:xfrm>
            <a:off x="11514898" y="4829924"/>
            <a:ext cx="409086" cy="369460"/>
          </a:xfrm>
          <a:prstGeom prst="rect">
            <a:avLst/>
          </a:prstGeom>
        </p:spPr>
        <p:txBody>
          <a:bodyPr wrap="none">
            <a:spAutoFit/>
          </a:bodyPr>
          <a:lstStyle/>
          <a:p>
            <a:r>
              <a:rPr lang="en-US" sz="1801" dirty="0"/>
              <a:t>37</a:t>
            </a:r>
          </a:p>
        </p:txBody>
      </p:sp>
      <p:sp>
        <p:nvSpPr>
          <p:cNvPr id="42" name="Rectangle 41">
            <a:extLst>
              <a:ext uri="{FF2B5EF4-FFF2-40B4-BE49-F238E27FC236}">
                <a16:creationId xmlns:a16="http://schemas.microsoft.com/office/drawing/2014/main" id="{4932DEDE-B5A2-4C7A-931D-0ABED50A4C7A}"/>
              </a:ext>
            </a:extLst>
          </p:cNvPr>
          <p:cNvSpPr/>
          <p:nvPr/>
        </p:nvSpPr>
        <p:spPr>
          <a:xfrm>
            <a:off x="5595160" y="4734343"/>
            <a:ext cx="409086" cy="369460"/>
          </a:xfrm>
          <a:prstGeom prst="rect">
            <a:avLst/>
          </a:prstGeom>
        </p:spPr>
        <p:txBody>
          <a:bodyPr wrap="none">
            <a:spAutoFit/>
          </a:bodyPr>
          <a:lstStyle/>
          <a:p>
            <a:r>
              <a:rPr lang="en-US" sz="1801" dirty="0"/>
              <a:t>38</a:t>
            </a:r>
          </a:p>
        </p:txBody>
      </p:sp>
      <p:sp>
        <p:nvSpPr>
          <p:cNvPr id="43" name="Rectangle 42">
            <a:extLst>
              <a:ext uri="{FF2B5EF4-FFF2-40B4-BE49-F238E27FC236}">
                <a16:creationId xmlns:a16="http://schemas.microsoft.com/office/drawing/2014/main" id="{8E15E611-7F02-446E-BCE2-03A490947191}"/>
              </a:ext>
            </a:extLst>
          </p:cNvPr>
          <p:cNvSpPr/>
          <p:nvPr/>
        </p:nvSpPr>
        <p:spPr>
          <a:xfrm>
            <a:off x="2194681" y="2332826"/>
            <a:ext cx="409086" cy="369460"/>
          </a:xfrm>
          <a:prstGeom prst="rect">
            <a:avLst/>
          </a:prstGeom>
        </p:spPr>
        <p:txBody>
          <a:bodyPr wrap="none">
            <a:spAutoFit/>
          </a:bodyPr>
          <a:lstStyle/>
          <a:p>
            <a:r>
              <a:rPr lang="en-US" sz="1801" dirty="0"/>
              <a:t>39</a:t>
            </a:r>
          </a:p>
        </p:txBody>
      </p:sp>
      <p:sp>
        <p:nvSpPr>
          <p:cNvPr id="44" name="Rectangle 43">
            <a:extLst>
              <a:ext uri="{FF2B5EF4-FFF2-40B4-BE49-F238E27FC236}">
                <a16:creationId xmlns:a16="http://schemas.microsoft.com/office/drawing/2014/main" id="{67E60D51-CB05-47B1-8B88-719E0609ED72}"/>
              </a:ext>
            </a:extLst>
          </p:cNvPr>
          <p:cNvSpPr/>
          <p:nvPr/>
        </p:nvSpPr>
        <p:spPr>
          <a:xfrm>
            <a:off x="8137637" y="540835"/>
            <a:ext cx="409086" cy="369460"/>
          </a:xfrm>
          <a:prstGeom prst="rect">
            <a:avLst/>
          </a:prstGeom>
        </p:spPr>
        <p:txBody>
          <a:bodyPr wrap="none">
            <a:spAutoFit/>
          </a:bodyPr>
          <a:lstStyle/>
          <a:p>
            <a:r>
              <a:rPr lang="en-US" sz="1801" dirty="0"/>
              <a:t>40</a:t>
            </a:r>
          </a:p>
        </p:txBody>
      </p:sp>
      <p:sp>
        <p:nvSpPr>
          <p:cNvPr id="45" name="Rectangle 44">
            <a:extLst>
              <a:ext uri="{FF2B5EF4-FFF2-40B4-BE49-F238E27FC236}">
                <a16:creationId xmlns:a16="http://schemas.microsoft.com/office/drawing/2014/main" id="{4F1FF76A-8051-4993-B8C0-090A4368985A}"/>
              </a:ext>
            </a:extLst>
          </p:cNvPr>
          <p:cNvSpPr/>
          <p:nvPr/>
        </p:nvSpPr>
        <p:spPr>
          <a:xfrm>
            <a:off x="9972073" y="5430680"/>
            <a:ext cx="409086" cy="369460"/>
          </a:xfrm>
          <a:prstGeom prst="rect">
            <a:avLst/>
          </a:prstGeom>
        </p:spPr>
        <p:txBody>
          <a:bodyPr wrap="none">
            <a:spAutoFit/>
          </a:bodyPr>
          <a:lstStyle/>
          <a:p>
            <a:r>
              <a:rPr lang="en-US" sz="1801" dirty="0"/>
              <a:t>41</a:t>
            </a:r>
          </a:p>
        </p:txBody>
      </p:sp>
      <p:sp>
        <p:nvSpPr>
          <p:cNvPr id="46" name="Rectangle 45">
            <a:extLst>
              <a:ext uri="{FF2B5EF4-FFF2-40B4-BE49-F238E27FC236}">
                <a16:creationId xmlns:a16="http://schemas.microsoft.com/office/drawing/2014/main" id="{75FB9E2D-9A13-4D24-8762-DAE7DD5236BA}"/>
              </a:ext>
            </a:extLst>
          </p:cNvPr>
          <p:cNvSpPr/>
          <p:nvPr/>
        </p:nvSpPr>
        <p:spPr>
          <a:xfrm>
            <a:off x="1131186" y="5440490"/>
            <a:ext cx="409086" cy="369460"/>
          </a:xfrm>
          <a:prstGeom prst="rect">
            <a:avLst/>
          </a:prstGeom>
        </p:spPr>
        <p:txBody>
          <a:bodyPr wrap="none">
            <a:spAutoFit/>
          </a:bodyPr>
          <a:lstStyle/>
          <a:p>
            <a:r>
              <a:rPr lang="en-US" sz="1801" dirty="0"/>
              <a:t>42</a:t>
            </a:r>
          </a:p>
        </p:txBody>
      </p:sp>
      <p:sp>
        <p:nvSpPr>
          <p:cNvPr id="47" name="Rectangle 46">
            <a:extLst>
              <a:ext uri="{FF2B5EF4-FFF2-40B4-BE49-F238E27FC236}">
                <a16:creationId xmlns:a16="http://schemas.microsoft.com/office/drawing/2014/main" id="{20C71979-2083-4E0C-A340-B3711DD7D005}"/>
              </a:ext>
            </a:extLst>
          </p:cNvPr>
          <p:cNvSpPr/>
          <p:nvPr/>
        </p:nvSpPr>
        <p:spPr>
          <a:xfrm>
            <a:off x="4363121" y="1668556"/>
            <a:ext cx="409086" cy="369460"/>
          </a:xfrm>
          <a:prstGeom prst="rect">
            <a:avLst/>
          </a:prstGeom>
        </p:spPr>
        <p:txBody>
          <a:bodyPr wrap="none">
            <a:spAutoFit/>
          </a:bodyPr>
          <a:lstStyle/>
          <a:p>
            <a:r>
              <a:rPr lang="en-US" sz="1801" dirty="0"/>
              <a:t>43</a:t>
            </a:r>
          </a:p>
        </p:txBody>
      </p:sp>
      <p:sp>
        <p:nvSpPr>
          <p:cNvPr id="48" name="Rectangle 47">
            <a:extLst>
              <a:ext uri="{FF2B5EF4-FFF2-40B4-BE49-F238E27FC236}">
                <a16:creationId xmlns:a16="http://schemas.microsoft.com/office/drawing/2014/main" id="{5B9FC2AF-A2FA-41AE-BD33-DB227E6D29F8}"/>
              </a:ext>
            </a:extLst>
          </p:cNvPr>
          <p:cNvSpPr/>
          <p:nvPr/>
        </p:nvSpPr>
        <p:spPr>
          <a:xfrm>
            <a:off x="8908580" y="2889492"/>
            <a:ext cx="409086" cy="369460"/>
          </a:xfrm>
          <a:prstGeom prst="rect">
            <a:avLst/>
          </a:prstGeom>
        </p:spPr>
        <p:txBody>
          <a:bodyPr wrap="none">
            <a:spAutoFit/>
          </a:bodyPr>
          <a:lstStyle/>
          <a:p>
            <a:r>
              <a:rPr lang="en-US" sz="1801" dirty="0"/>
              <a:t>44</a:t>
            </a:r>
          </a:p>
        </p:txBody>
      </p:sp>
      <p:sp>
        <p:nvSpPr>
          <p:cNvPr id="49" name="Rectangle 48">
            <a:extLst>
              <a:ext uri="{FF2B5EF4-FFF2-40B4-BE49-F238E27FC236}">
                <a16:creationId xmlns:a16="http://schemas.microsoft.com/office/drawing/2014/main" id="{8789FE25-2198-4C10-9AA1-D0552B089A8C}"/>
              </a:ext>
            </a:extLst>
          </p:cNvPr>
          <p:cNvSpPr/>
          <p:nvPr/>
        </p:nvSpPr>
        <p:spPr>
          <a:xfrm>
            <a:off x="7941613" y="4394924"/>
            <a:ext cx="409086" cy="369460"/>
          </a:xfrm>
          <a:prstGeom prst="rect">
            <a:avLst/>
          </a:prstGeom>
        </p:spPr>
        <p:txBody>
          <a:bodyPr wrap="none">
            <a:spAutoFit/>
          </a:bodyPr>
          <a:lstStyle/>
          <a:p>
            <a:r>
              <a:rPr lang="en-US" sz="1801" dirty="0"/>
              <a:t>45</a:t>
            </a:r>
          </a:p>
        </p:txBody>
      </p:sp>
      <p:sp>
        <p:nvSpPr>
          <p:cNvPr id="50" name="Rectangle 49">
            <a:extLst>
              <a:ext uri="{FF2B5EF4-FFF2-40B4-BE49-F238E27FC236}">
                <a16:creationId xmlns:a16="http://schemas.microsoft.com/office/drawing/2014/main" id="{D76A51DE-FC9C-4D41-BDA9-C8D7D1BF0A4D}"/>
              </a:ext>
            </a:extLst>
          </p:cNvPr>
          <p:cNvSpPr/>
          <p:nvPr/>
        </p:nvSpPr>
        <p:spPr>
          <a:xfrm>
            <a:off x="3413044" y="4919009"/>
            <a:ext cx="409086" cy="369460"/>
          </a:xfrm>
          <a:prstGeom prst="rect">
            <a:avLst/>
          </a:prstGeom>
        </p:spPr>
        <p:txBody>
          <a:bodyPr wrap="none">
            <a:spAutoFit/>
          </a:bodyPr>
          <a:lstStyle/>
          <a:p>
            <a:r>
              <a:rPr lang="en-US" sz="1801" dirty="0"/>
              <a:t>46</a:t>
            </a:r>
          </a:p>
        </p:txBody>
      </p:sp>
      <p:sp>
        <p:nvSpPr>
          <p:cNvPr id="51" name="Rectangle 50">
            <a:extLst>
              <a:ext uri="{FF2B5EF4-FFF2-40B4-BE49-F238E27FC236}">
                <a16:creationId xmlns:a16="http://schemas.microsoft.com/office/drawing/2014/main" id="{793ADD33-18EA-466C-B236-C57E44343624}"/>
              </a:ext>
            </a:extLst>
          </p:cNvPr>
          <p:cNvSpPr/>
          <p:nvPr/>
        </p:nvSpPr>
        <p:spPr>
          <a:xfrm>
            <a:off x="2969760" y="493779"/>
            <a:ext cx="409086" cy="369460"/>
          </a:xfrm>
          <a:prstGeom prst="rect">
            <a:avLst/>
          </a:prstGeom>
        </p:spPr>
        <p:txBody>
          <a:bodyPr wrap="none">
            <a:spAutoFit/>
          </a:bodyPr>
          <a:lstStyle/>
          <a:p>
            <a:r>
              <a:rPr lang="en-US" sz="1801" dirty="0"/>
              <a:t>47</a:t>
            </a:r>
          </a:p>
        </p:txBody>
      </p:sp>
      <p:sp>
        <p:nvSpPr>
          <p:cNvPr id="52" name="Rectangle 51">
            <a:extLst>
              <a:ext uri="{FF2B5EF4-FFF2-40B4-BE49-F238E27FC236}">
                <a16:creationId xmlns:a16="http://schemas.microsoft.com/office/drawing/2014/main" id="{6D973A24-FABC-41C1-BFA6-1B31001083C9}"/>
              </a:ext>
            </a:extLst>
          </p:cNvPr>
          <p:cNvSpPr/>
          <p:nvPr/>
        </p:nvSpPr>
        <p:spPr>
          <a:xfrm>
            <a:off x="8255202" y="2138571"/>
            <a:ext cx="409086" cy="369460"/>
          </a:xfrm>
          <a:prstGeom prst="rect">
            <a:avLst/>
          </a:prstGeom>
        </p:spPr>
        <p:txBody>
          <a:bodyPr wrap="none">
            <a:spAutoFit/>
          </a:bodyPr>
          <a:lstStyle/>
          <a:p>
            <a:r>
              <a:rPr lang="en-US" sz="1801" dirty="0"/>
              <a:t>48</a:t>
            </a:r>
          </a:p>
        </p:txBody>
      </p:sp>
      <p:sp>
        <p:nvSpPr>
          <p:cNvPr id="53" name="Rectangle 52">
            <a:extLst>
              <a:ext uri="{FF2B5EF4-FFF2-40B4-BE49-F238E27FC236}">
                <a16:creationId xmlns:a16="http://schemas.microsoft.com/office/drawing/2014/main" id="{DBC4B119-C204-43EF-87C1-78DFFFE8F88F}"/>
              </a:ext>
            </a:extLst>
          </p:cNvPr>
          <p:cNvSpPr/>
          <p:nvPr/>
        </p:nvSpPr>
        <p:spPr>
          <a:xfrm>
            <a:off x="9276432" y="3722819"/>
            <a:ext cx="409086" cy="369460"/>
          </a:xfrm>
          <a:prstGeom prst="rect">
            <a:avLst/>
          </a:prstGeom>
        </p:spPr>
        <p:txBody>
          <a:bodyPr wrap="none">
            <a:spAutoFit/>
          </a:bodyPr>
          <a:lstStyle/>
          <a:p>
            <a:r>
              <a:rPr lang="en-US" sz="1801" dirty="0"/>
              <a:t>49</a:t>
            </a:r>
          </a:p>
        </p:txBody>
      </p:sp>
      <p:sp>
        <p:nvSpPr>
          <p:cNvPr id="54" name="Rectangle 53">
            <a:extLst>
              <a:ext uri="{FF2B5EF4-FFF2-40B4-BE49-F238E27FC236}">
                <a16:creationId xmlns:a16="http://schemas.microsoft.com/office/drawing/2014/main" id="{B2255D2F-781E-4AC7-80C4-8211045A3E8B}"/>
              </a:ext>
            </a:extLst>
          </p:cNvPr>
          <p:cNvSpPr/>
          <p:nvPr/>
        </p:nvSpPr>
        <p:spPr>
          <a:xfrm>
            <a:off x="4610729" y="5440491"/>
            <a:ext cx="409086" cy="369460"/>
          </a:xfrm>
          <a:prstGeom prst="rect">
            <a:avLst/>
          </a:prstGeom>
        </p:spPr>
        <p:txBody>
          <a:bodyPr wrap="none">
            <a:spAutoFit/>
          </a:bodyPr>
          <a:lstStyle/>
          <a:p>
            <a:r>
              <a:rPr lang="en-US" sz="1801" dirty="0"/>
              <a:t>50</a:t>
            </a:r>
          </a:p>
        </p:txBody>
      </p:sp>
      <p:grpSp>
        <p:nvGrpSpPr>
          <p:cNvPr id="2" name="Group 1">
            <a:extLst>
              <a:ext uri="{FF2B5EF4-FFF2-40B4-BE49-F238E27FC236}">
                <a16:creationId xmlns:a16="http://schemas.microsoft.com/office/drawing/2014/main" id="{76CEC79E-BA58-4B19-4544-A67F29966DAF}"/>
              </a:ext>
            </a:extLst>
          </p:cNvPr>
          <p:cNvGrpSpPr/>
          <p:nvPr/>
        </p:nvGrpSpPr>
        <p:grpSpPr>
          <a:xfrm>
            <a:off x="11017619" y="6303015"/>
            <a:ext cx="1216355" cy="546491"/>
            <a:chOff x="10379016" y="87991"/>
            <a:chExt cx="1231641" cy="501772"/>
          </a:xfrm>
        </p:grpSpPr>
        <p:pic>
          <p:nvPicPr>
            <p:cNvPr id="55" name="Picture 54" descr="Text&#10;&#10;Description automatically generated">
              <a:extLst>
                <a:ext uri="{FF2B5EF4-FFF2-40B4-BE49-F238E27FC236}">
                  <a16:creationId xmlns:a16="http://schemas.microsoft.com/office/drawing/2014/main" id="{054D4EB6-4FC8-7A82-9AEF-1C047E519243}"/>
                </a:ext>
              </a:extLst>
            </p:cNvPr>
            <p:cNvPicPr/>
            <p:nvPr/>
          </p:nvPicPr>
          <p:blipFill>
            <a:blip r:embed="rId4">
              <a:extLst>
                <a:ext uri="{28A0092B-C50C-407E-A947-70E740481C1C}">
                  <a14:useLocalDpi xmlns:a14="http://schemas.microsoft.com/office/drawing/2010/main" val="0"/>
                </a:ext>
              </a:extLst>
            </a:blip>
            <a:stretch>
              <a:fillRect/>
            </a:stretch>
          </p:blipFill>
          <p:spPr>
            <a:xfrm>
              <a:off x="10770488" y="87991"/>
              <a:ext cx="448698" cy="275903"/>
            </a:xfrm>
            <a:prstGeom prst="rect">
              <a:avLst/>
            </a:prstGeom>
            <a:ln>
              <a:noFill/>
            </a:ln>
          </p:spPr>
        </p:pic>
        <p:sp>
          <p:nvSpPr>
            <p:cNvPr id="56" name="TextBox 55">
              <a:extLst>
                <a:ext uri="{FF2B5EF4-FFF2-40B4-BE49-F238E27FC236}">
                  <a16:creationId xmlns:a16="http://schemas.microsoft.com/office/drawing/2014/main" id="{DC6F0D2C-D7EC-8D7E-03D5-1D6A64E88DFD}"/>
                </a:ext>
              </a:extLst>
            </p:cNvPr>
            <p:cNvSpPr txBox="1"/>
            <p:nvPr/>
          </p:nvSpPr>
          <p:spPr>
            <a:xfrm>
              <a:off x="10379016" y="343542"/>
              <a:ext cx="1231641" cy="246221"/>
            </a:xfrm>
            <a:prstGeom prst="rect">
              <a:avLst/>
            </a:prstGeom>
            <a:noFill/>
            <a:ln>
              <a:noFill/>
            </a:ln>
          </p:spPr>
          <p:txBody>
            <a:bodyPr wrap="square" rtlCol="0">
              <a:spAutoFit/>
            </a:bodyPr>
            <a:lstStyle/>
            <a:p>
              <a:pPr algn="ctr"/>
              <a:r>
                <a:rPr lang="en-US" sz="1000" b="1" dirty="0"/>
                <a:t>the</a:t>
              </a:r>
              <a:r>
                <a:rPr lang="en-US" sz="1000" b="1" dirty="0">
                  <a:solidFill>
                    <a:schemeClr val="accent2"/>
                  </a:solidFill>
                </a:rPr>
                <a:t>RO</a:t>
              </a:r>
              <a:r>
                <a:rPr lang="en-US" sz="1000" b="1" dirty="0"/>
                <a:t>Factor.com</a:t>
              </a:r>
            </a:p>
          </p:txBody>
        </p:sp>
      </p:grpSp>
    </p:spTree>
    <p:extLst>
      <p:ext uri="{BB962C8B-B14F-4D97-AF65-F5344CB8AC3E}">
        <p14:creationId xmlns:p14="http://schemas.microsoft.com/office/powerpoint/2010/main" val="1609165379"/>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94D013D-9189-4344-A575-68E13AE5E451}"/>
              </a:ext>
            </a:extLst>
          </p:cNvPr>
          <p:cNvPicPr preferRelativeResize="0">
            <a:picLocks/>
          </p:cNvPicPr>
          <p:nvPr/>
        </p:nvPicPr>
        <p:blipFill>
          <a:blip r:embed="rId3" cstate="print">
            <a:extLst>
              <a:ext uri="{28A0092B-C50C-407E-A947-70E740481C1C}">
                <a14:useLocalDpi xmlns:a14="http://schemas.microsoft.com/office/drawing/2010/main"/>
              </a:ext>
            </a:extLst>
          </a:blip>
          <a:stretch>
            <a:fillRect/>
          </a:stretch>
        </p:blipFill>
        <p:spPr>
          <a:xfrm>
            <a:off x="0" y="0"/>
            <a:ext cx="763524" cy="6858000"/>
          </a:xfrm>
          <a:prstGeom prst="rect">
            <a:avLst/>
          </a:prstGeom>
          <a:effectLst>
            <a:outerShdw blurRad="203200" dist="38100" sx="108000" sy="108000" algn="l" rotWithShape="0">
              <a:prstClr val="black">
                <a:alpha val="40000"/>
              </a:prstClr>
            </a:outerShdw>
          </a:effectLst>
        </p:spPr>
      </p:pic>
      <p:sp>
        <p:nvSpPr>
          <p:cNvPr id="3" name="TextBox 2">
            <a:extLst>
              <a:ext uri="{FF2B5EF4-FFF2-40B4-BE49-F238E27FC236}">
                <a16:creationId xmlns:a16="http://schemas.microsoft.com/office/drawing/2014/main" id="{51C310C3-243B-4C3B-A173-3AAF1AF336F9}"/>
              </a:ext>
            </a:extLst>
          </p:cNvPr>
          <p:cNvSpPr txBox="1"/>
          <p:nvPr/>
        </p:nvSpPr>
        <p:spPr>
          <a:xfrm>
            <a:off x="814039" y="0"/>
            <a:ext cx="11285034" cy="646331"/>
          </a:xfrm>
          <a:prstGeom prst="rect">
            <a:avLst/>
          </a:prstGeom>
          <a:noFill/>
        </p:spPr>
        <p:txBody>
          <a:bodyPr wrap="square" rtlCol="0">
            <a:spAutoFit/>
          </a:bodyPr>
          <a:lstStyle/>
          <a:p>
            <a:endParaRPr lang="en-US" dirty="0"/>
          </a:p>
          <a:p>
            <a:endParaRPr lang="en-US" dirty="0"/>
          </a:p>
        </p:txBody>
      </p:sp>
      <p:sp>
        <p:nvSpPr>
          <p:cNvPr id="4" name="TextBox 3">
            <a:extLst>
              <a:ext uri="{FF2B5EF4-FFF2-40B4-BE49-F238E27FC236}">
                <a16:creationId xmlns:a16="http://schemas.microsoft.com/office/drawing/2014/main" id="{CF3B3321-AD73-4B0C-AACC-BFF962DCCE8E}"/>
              </a:ext>
            </a:extLst>
          </p:cNvPr>
          <p:cNvSpPr txBox="1"/>
          <p:nvPr/>
        </p:nvSpPr>
        <p:spPr>
          <a:xfrm>
            <a:off x="7058722" y="4025591"/>
            <a:ext cx="245327" cy="369332"/>
          </a:xfrm>
          <a:prstGeom prst="rect">
            <a:avLst/>
          </a:prstGeom>
          <a:noFill/>
        </p:spPr>
        <p:txBody>
          <a:bodyPr wrap="square" rtlCol="0">
            <a:spAutoFit/>
          </a:bodyPr>
          <a:lstStyle/>
          <a:p>
            <a:r>
              <a:rPr lang="en-US" dirty="0"/>
              <a:t>1</a:t>
            </a:r>
          </a:p>
        </p:txBody>
      </p:sp>
      <p:cxnSp>
        <p:nvCxnSpPr>
          <p:cNvPr id="5" name="Straight Connector 4">
            <a:extLst>
              <a:ext uri="{FF2B5EF4-FFF2-40B4-BE49-F238E27FC236}">
                <a16:creationId xmlns:a16="http://schemas.microsoft.com/office/drawing/2014/main" id="{78917985-3418-4526-B82D-0349F0F6190A}"/>
              </a:ext>
            </a:extLst>
          </p:cNvPr>
          <p:cNvCxnSpPr>
            <a:cxnSpLocks/>
          </p:cNvCxnSpPr>
          <p:nvPr/>
        </p:nvCxnSpPr>
        <p:spPr>
          <a:xfrm>
            <a:off x="6478858" y="0"/>
            <a:ext cx="0" cy="6969512"/>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8A4299F1-2811-4683-983A-3735269CFB7C}"/>
              </a:ext>
            </a:extLst>
          </p:cNvPr>
          <p:cNvSpPr/>
          <p:nvPr/>
        </p:nvSpPr>
        <p:spPr>
          <a:xfrm>
            <a:off x="2515609" y="5580319"/>
            <a:ext cx="301686" cy="369332"/>
          </a:xfrm>
          <a:prstGeom prst="rect">
            <a:avLst/>
          </a:prstGeom>
        </p:spPr>
        <p:txBody>
          <a:bodyPr wrap="none">
            <a:spAutoFit/>
          </a:bodyPr>
          <a:lstStyle/>
          <a:p>
            <a:r>
              <a:rPr lang="en-US" dirty="0"/>
              <a:t>2</a:t>
            </a:r>
          </a:p>
        </p:txBody>
      </p:sp>
      <p:sp>
        <p:nvSpPr>
          <p:cNvPr id="7" name="Rectangle 6">
            <a:extLst>
              <a:ext uri="{FF2B5EF4-FFF2-40B4-BE49-F238E27FC236}">
                <a16:creationId xmlns:a16="http://schemas.microsoft.com/office/drawing/2014/main" id="{54BF496B-02F3-4435-B77C-19A9864C1A70}"/>
              </a:ext>
            </a:extLst>
          </p:cNvPr>
          <p:cNvSpPr/>
          <p:nvPr/>
        </p:nvSpPr>
        <p:spPr>
          <a:xfrm>
            <a:off x="4483569" y="646331"/>
            <a:ext cx="301686" cy="369332"/>
          </a:xfrm>
          <a:prstGeom prst="rect">
            <a:avLst/>
          </a:prstGeom>
        </p:spPr>
        <p:txBody>
          <a:bodyPr wrap="none">
            <a:spAutoFit/>
          </a:bodyPr>
          <a:lstStyle/>
          <a:p>
            <a:r>
              <a:rPr lang="en-US" dirty="0"/>
              <a:t>3</a:t>
            </a:r>
          </a:p>
        </p:txBody>
      </p:sp>
      <p:sp>
        <p:nvSpPr>
          <p:cNvPr id="9" name="Rectangle 8">
            <a:extLst>
              <a:ext uri="{FF2B5EF4-FFF2-40B4-BE49-F238E27FC236}">
                <a16:creationId xmlns:a16="http://schemas.microsoft.com/office/drawing/2014/main" id="{3FD2A000-D39B-4493-9A69-70848B867978}"/>
              </a:ext>
            </a:extLst>
          </p:cNvPr>
          <p:cNvSpPr/>
          <p:nvPr/>
        </p:nvSpPr>
        <p:spPr>
          <a:xfrm>
            <a:off x="11351669" y="1984441"/>
            <a:ext cx="301686" cy="369332"/>
          </a:xfrm>
          <a:prstGeom prst="rect">
            <a:avLst/>
          </a:prstGeom>
        </p:spPr>
        <p:txBody>
          <a:bodyPr wrap="none">
            <a:spAutoFit/>
          </a:bodyPr>
          <a:lstStyle/>
          <a:p>
            <a:r>
              <a:rPr lang="en-US" dirty="0"/>
              <a:t>4</a:t>
            </a:r>
          </a:p>
        </p:txBody>
      </p:sp>
      <p:sp>
        <p:nvSpPr>
          <p:cNvPr id="10" name="Rectangle 9">
            <a:extLst>
              <a:ext uri="{FF2B5EF4-FFF2-40B4-BE49-F238E27FC236}">
                <a16:creationId xmlns:a16="http://schemas.microsoft.com/office/drawing/2014/main" id="{99A85F3A-A4E3-4B4A-B954-4AC5BAED16B8}"/>
              </a:ext>
            </a:extLst>
          </p:cNvPr>
          <p:cNvSpPr/>
          <p:nvPr/>
        </p:nvSpPr>
        <p:spPr>
          <a:xfrm>
            <a:off x="11210691" y="5473006"/>
            <a:ext cx="301686" cy="369332"/>
          </a:xfrm>
          <a:prstGeom prst="rect">
            <a:avLst/>
          </a:prstGeom>
        </p:spPr>
        <p:txBody>
          <a:bodyPr wrap="none">
            <a:spAutoFit/>
          </a:bodyPr>
          <a:lstStyle/>
          <a:p>
            <a:r>
              <a:rPr lang="en-US" dirty="0"/>
              <a:t>5</a:t>
            </a:r>
          </a:p>
        </p:txBody>
      </p:sp>
      <p:sp>
        <p:nvSpPr>
          <p:cNvPr id="11" name="Rectangle 10">
            <a:extLst>
              <a:ext uri="{FF2B5EF4-FFF2-40B4-BE49-F238E27FC236}">
                <a16:creationId xmlns:a16="http://schemas.microsoft.com/office/drawing/2014/main" id="{0309694D-A45B-4D2F-BC74-CE4777A643F3}"/>
              </a:ext>
            </a:extLst>
          </p:cNvPr>
          <p:cNvSpPr/>
          <p:nvPr/>
        </p:nvSpPr>
        <p:spPr>
          <a:xfrm>
            <a:off x="5179528" y="3656259"/>
            <a:ext cx="301686" cy="369332"/>
          </a:xfrm>
          <a:prstGeom prst="rect">
            <a:avLst/>
          </a:prstGeom>
        </p:spPr>
        <p:txBody>
          <a:bodyPr wrap="none">
            <a:spAutoFit/>
          </a:bodyPr>
          <a:lstStyle/>
          <a:p>
            <a:r>
              <a:rPr lang="en-US" dirty="0"/>
              <a:t>6</a:t>
            </a:r>
          </a:p>
        </p:txBody>
      </p:sp>
      <p:sp>
        <p:nvSpPr>
          <p:cNvPr id="12" name="Rectangle 11">
            <a:extLst>
              <a:ext uri="{FF2B5EF4-FFF2-40B4-BE49-F238E27FC236}">
                <a16:creationId xmlns:a16="http://schemas.microsoft.com/office/drawing/2014/main" id="{8E216F92-1E6C-4CE7-A913-023F59CD63D7}"/>
              </a:ext>
            </a:extLst>
          </p:cNvPr>
          <p:cNvSpPr/>
          <p:nvPr/>
        </p:nvSpPr>
        <p:spPr>
          <a:xfrm>
            <a:off x="1228191" y="2733333"/>
            <a:ext cx="301686" cy="369332"/>
          </a:xfrm>
          <a:prstGeom prst="rect">
            <a:avLst/>
          </a:prstGeom>
        </p:spPr>
        <p:txBody>
          <a:bodyPr wrap="none">
            <a:spAutoFit/>
          </a:bodyPr>
          <a:lstStyle/>
          <a:p>
            <a:r>
              <a:rPr lang="en-US" dirty="0"/>
              <a:t>7</a:t>
            </a:r>
          </a:p>
        </p:txBody>
      </p:sp>
      <p:sp>
        <p:nvSpPr>
          <p:cNvPr id="13" name="Rectangle 12">
            <a:extLst>
              <a:ext uri="{FF2B5EF4-FFF2-40B4-BE49-F238E27FC236}">
                <a16:creationId xmlns:a16="http://schemas.microsoft.com/office/drawing/2014/main" id="{A83D2AA3-5FE7-4E5A-B73B-D1DBBC46A90E}"/>
              </a:ext>
            </a:extLst>
          </p:cNvPr>
          <p:cNvSpPr/>
          <p:nvPr/>
        </p:nvSpPr>
        <p:spPr>
          <a:xfrm>
            <a:off x="7153206" y="138499"/>
            <a:ext cx="301686" cy="369332"/>
          </a:xfrm>
          <a:prstGeom prst="rect">
            <a:avLst/>
          </a:prstGeom>
        </p:spPr>
        <p:txBody>
          <a:bodyPr wrap="none">
            <a:spAutoFit/>
          </a:bodyPr>
          <a:lstStyle/>
          <a:p>
            <a:r>
              <a:rPr lang="en-US" dirty="0"/>
              <a:t>8</a:t>
            </a:r>
          </a:p>
        </p:txBody>
      </p:sp>
      <p:sp>
        <p:nvSpPr>
          <p:cNvPr id="14" name="Rectangle 13">
            <a:extLst>
              <a:ext uri="{FF2B5EF4-FFF2-40B4-BE49-F238E27FC236}">
                <a16:creationId xmlns:a16="http://schemas.microsoft.com/office/drawing/2014/main" id="{477DB19D-4047-410B-A1C4-8DAE0262C264}"/>
              </a:ext>
            </a:extLst>
          </p:cNvPr>
          <p:cNvSpPr/>
          <p:nvPr/>
        </p:nvSpPr>
        <p:spPr>
          <a:xfrm>
            <a:off x="8670550" y="6132500"/>
            <a:ext cx="301686" cy="369332"/>
          </a:xfrm>
          <a:prstGeom prst="rect">
            <a:avLst/>
          </a:prstGeom>
        </p:spPr>
        <p:txBody>
          <a:bodyPr wrap="none">
            <a:spAutoFit/>
          </a:bodyPr>
          <a:lstStyle/>
          <a:p>
            <a:r>
              <a:rPr lang="en-US" dirty="0"/>
              <a:t>9</a:t>
            </a:r>
          </a:p>
        </p:txBody>
      </p:sp>
      <p:sp>
        <p:nvSpPr>
          <p:cNvPr id="15" name="Rectangle 14">
            <a:extLst>
              <a:ext uri="{FF2B5EF4-FFF2-40B4-BE49-F238E27FC236}">
                <a16:creationId xmlns:a16="http://schemas.microsoft.com/office/drawing/2014/main" id="{F77AEFCA-8A32-45B8-885D-6005C8409D3A}"/>
              </a:ext>
            </a:extLst>
          </p:cNvPr>
          <p:cNvSpPr/>
          <p:nvPr/>
        </p:nvSpPr>
        <p:spPr>
          <a:xfrm>
            <a:off x="921834" y="3570669"/>
            <a:ext cx="418704" cy="369332"/>
          </a:xfrm>
          <a:prstGeom prst="rect">
            <a:avLst/>
          </a:prstGeom>
        </p:spPr>
        <p:txBody>
          <a:bodyPr wrap="none">
            <a:spAutoFit/>
          </a:bodyPr>
          <a:lstStyle/>
          <a:p>
            <a:r>
              <a:rPr lang="en-US" dirty="0"/>
              <a:t>10</a:t>
            </a:r>
          </a:p>
        </p:txBody>
      </p:sp>
      <p:sp>
        <p:nvSpPr>
          <p:cNvPr id="16" name="Rectangle 15">
            <a:extLst>
              <a:ext uri="{FF2B5EF4-FFF2-40B4-BE49-F238E27FC236}">
                <a16:creationId xmlns:a16="http://schemas.microsoft.com/office/drawing/2014/main" id="{B3277D4B-C0AB-42D6-830F-FFDFC108B0EC}"/>
              </a:ext>
            </a:extLst>
          </p:cNvPr>
          <p:cNvSpPr/>
          <p:nvPr/>
        </p:nvSpPr>
        <p:spPr>
          <a:xfrm>
            <a:off x="5815520" y="2037666"/>
            <a:ext cx="418704" cy="369332"/>
          </a:xfrm>
          <a:prstGeom prst="rect">
            <a:avLst/>
          </a:prstGeom>
        </p:spPr>
        <p:txBody>
          <a:bodyPr wrap="none">
            <a:spAutoFit/>
          </a:bodyPr>
          <a:lstStyle/>
          <a:p>
            <a:r>
              <a:rPr lang="en-US" dirty="0"/>
              <a:t>11</a:t>
            </a:r>
          </a:p>
        </p:txBody>
      </p:sp>
      <p:sp>
        <p:nvSpPr>
          <p:cNvPr id="17" name="Rectangle 16">
            <a:extLst>
              <a:ext uri="{FF2B5EF4-FFF2-40B4-BE49-F238E27FC236}">
                <a16:creationId xmlns:a16="http://schemas.microsoft.com/office/drawing/2014/main" id="{B6456574-E076-4248-8276-6EDE2D060406}"/>
              </a:ext>
            </a:extLst>
          </p:cNvPr>
          <p:cNvSpPr/>
          <p:nvPr/>
        </p:nvSpPr>
        <p:spPr>
          <a:xfrm>
            <a:off x="8761192" y="1286400"/>
            <a:ext cx="418704" cy="369332"/>
          </a:xfrm>
          <a:prstGeom prst="rect">
            <a:avLst/>
          </a:prstGeom>
        </p:spPr>
        <p:txBody>
          <a:bodyPr wrap="none">
            <a:spAutoFit/>
          </a:bodyPr>
          <a:lstStyle/>
          <a:p>
            <a:r>
              <a:rPr lang="en-US" dirty="0"/>
              <a:t>12</a:t>
            </a:r>
          </a:p>
        </p:txBody>
      </p:sp>
      <p:sp>
        <p:nvSpPr>
          <p:cNvPr id="18" name="Rectangle 17">
            <a:extLst>
              <a:ext uri="{FF2B5EF4-FFF2-40B4-BE49-F238E27FC236}">
                <a16:creationId xmlns:a16="http://schemas.microsoft.com/office/drawing/2014/main" id="{474DCE47-EDD1-4127-9C1C-5F89F81A3E62}"/>
              </a:ext>
            </a:extLst>
          </p:cNvPr>
          <p:cNvSpPr/>
          <p:nvPr/>
        </p:nvSpPr>
        <p:spPr>
          <a:xfrm>
            <a:off x="9324970" y="4645258"/>
            <a:ext cx="418704" cy="369332"/>
          </a:xfrm>
          <a:prstGeom prst="rect">
            <a:avLst/>
          </a:prstGeom>
        </p:spPr>
        <p:txBody>
          <a:bodyPr wrap="none">
            <a:spAutoFit/>
          </a:bodyPr>
          <a:lstStyle/>
          <a:p>
            <a:r>
              <a:rPr lang="en-US" dirty="0"/>
              <a:t>13</a:t>
            </a:r>
          </a:p>
        </p:txBody>
      </p:sp>
      <p:sp>
        <p:nvSpPr>
          <p:cNvPr id="19" name="Rectangle 18">
            <a:extLst>
              <a:ext uri="{FF2B5EF4-FFF2-40B4-BE49-F238E27FC236}">
                <a16:creationId xmlns:a16="http://schemas.microsoft.com/office/drawing/2014/main" id="{50C1B150-C0D6-4D40-8B7F-C7DC5F1A355F}"/>
              </a:ext>
            </a:extLst>
          </p:cNvPr>
          <p:cNvSpPr/>
          <p:nvPr/>
        </p:nvSpPr>
        <p:spPr>
          <a:xfrm>
            <a:off x="2819168" y="3852463"/>
            <a:ext cx="418704" cy="369332"/>
          </a:xfrm>
          <a:prstGeom prst="rect">
            <a:avLst/>
          </a:prstGeom>
        </p:spPr>
        <p:txBody>
          <a:bodyPr wrap="none">
            <a:spAutoFit/>
          </a:bodyPr>
          <a:lstStyle/>
          <a:p>
            <a:r>
              <a:rPr lang="en-US" dirty="0"/>
              <a:t>14</a:t>
            </a:r>
          </a:p>
        </p:txBody>
      </p:sp>
      <p:sp>
        <p:nvSpPr>
          <p:cNvPr id="20" name="Rectangle 19">
            <a:extLst>
              <a:ext uri="{FF2B5EF4-FFF2-40B4-BE49-F238E27FC236}">
                <a16:creationId xmlns:a16="http://schemas.microsoft.com/office/drawing/2014/main" id="{F263EB49-EB0C-47C0-A918-458FB25FE57C}"/>
              </a:ext>
            </a:extLst>
          </p:cNvPr>
          <p:cNvSpPr/>
          <p:nvPr/>
        </p:nvSpPr>
        <p:spPr>
          <a:xfrm>
            <a:off x="1519418" y="159460"/>
            <a:ext cx="418704" cy="369332"/>
          </a:xfrm>
          <a:prstGeom prst="rect">
            <a:avLst/>
          </a:prstGeom>
        </p:spPr>
        <p:txBody>
          <a:bodyPr wrap="none">
            <a:spAutoFit/>
          </a:bodyPr>
          <a:lstStyle/>
          <a:p>
            <a:r>
              <a:rPr lang="en-US" dirty="0"/>
              <a:t>15</a:t>
            </a:r>
          </a:p>
        </p:txBody>
      </p:sp>
      <p:sp>
        <p:nvSpPr>
          <p:cNvPr id="21" name="Rectangle 20">
            <a:extLst>
              <a:ext uri="{FF2B5EF4-FFF2-40B4-BE49-F238E27FC236}">
                <a16:creationId xmlns:a16="http://schemas.microsoft.com/office/drawing/2014/main" id="{CB9D21A3-5523-427D-B3FA-B15CB9E7D347}"/>
              </a:ext>
            </a:extLst>
          </p:cNvPr>
          <p:cNvSpPr/>
          <p:nvPr/>
        </p:nvSpPr>
        <p:spPr>
          <a:xfrm>
            <a:off x="7245540" y="2796354"/>
            <a:ext cx="418704" cy="369332"/>
          </a:xfrm>
          <a:prstGeom prst="rect">
            <a:avLst/>
          </a:prstGeom>
        </p:spPr>
        <p:txBody>
          <a:bodyPr wrap="none">
            <a:spAutoFit/>
          </a:bodyPr>
          <a:lstStyle/>
          <a:p>
            <a:r>
              <a:rPr lang="en-US" dirty="0"/>
              <a:t>16</a:t>
            </a:r>
          </a:p>
        </p:txBody>
      </p:sp>
      <p:sp>
        <p:nvSpPr>
          <p:cNvPr id="22" name="Rectangle 21">
            <a:extLst>
              <a:ext uri="{FF2B5EF4-FFF2-40B4-BE49-F238E27FC236}">
                <a16:creationId xmlns:a16="http://schemas.microsoft.com/office/drawing/2014/main" id="{25C8FF2B-06CE-4AF6-B9C7-D6B1EABCFC32}"/>
              </a:ext>
            </a:extLst>
          </p:cNvPr>
          <p:cNvSpPr/>
          <p:nvPr/>
        </p:nvSpPr>
        <p:spPr>
          <a:xfrm>
            <a:off x="11595569" y="3542630"/>
            <a:ext cx="418704" cy="369332"/>
          </a:xfrm>
          <a:prstGeom prst="rect">
            <a:avLst/>
          </a:prstGeom>
        </p:spPr>
        <p:txBody>
          <a:bodyPr wrap="none">
            <a:spAutoFit/>
          </a:bodyPr>
          <a:lstStyle/>
          <a:p>
            <a:r>
              <a:rPr lang="en-US" dirty="0"/>
              <a:t>17</a:t>
            </a:r>
          </a:p>
        </p:txBody>
      </p:sp>
      <p:sp>
        <p:nvSpPr>
          <p:cNvPr id="23" name="Rectangle 22">
            <a:extLst>
              <a:ext uri="{FF2B5EF4-FFF2-40B4-BE49-F238E27FC236}">
                <a16:creationId xmlns:a16="http://schemas.microsoft.com/office/drawing/2014/main" id="{E75E53BB-4A22-41F0-A6AF-1D4A8EFCF30D}"/>
              </a:ext>
            </a:extLst>
          </p:cNvPr>
          <p:cNvSpPr/>
          <p:nvPr/>
        </p:nvSpPr>
        <p:spPr>
          <a:xfrm>
            <a:off x="5628702" y="6297142"/>
            <a:ext cx="418704" cy="369332"/>
          </a:xfrm>
          <a:prstGeom prst="rect">
            <a:avLst/>
          </a:prstGeom>
        </p:spPr>
        <p:txBody>
          <a:bodyPr wrap="none">
            <a:spAutoFit/>
          </a:bodyPr>
          <a:lstStyle/>
          <a:p>
            <a:r>
              <a:rPr lang="en-US" dirty="0"/>
              <a:t>18</a:t>
            </a:r>
          </a:p>
        </p:txBody>
      </p:sp>
      <p:sp>
        <p:nvSpPr>
          <p:cNvPr id="24" name="Rectangle 23">
            <a:extLst>
              <a:ext uri="{FF2B5EF4-FFF2-40B4-BE49-F238E27FC236}">
                <a16:creationId xmlns:a16="http://schemas.microsoft.com/office/drawing/2014/main" id="{E310A74C-84E0-423E-84DF-41F65BB25688}"/>
              </a:ext>
            </a:extLst>
          </p:cNvPr>
          <p:cNvSpPr/>
          <p:nvPr/>
        </p:nvSpPr>
        <p:spPr>
          <a:xfrm>
            <a:off x="2639122" y="1417108"/>
            <a:ext cx="418704" cy="369332"/>
          </a:xfrm>
          <a:prstGeom prst="rect">
            <a:avLst/>
          </a:prstGeom>
        </p:spPr>
        <p:txBody>
          <a:bodyPr wrap="none">
            <a:spAutoFit/>
          </a:bodyPr>
          <a:lstStyle/>
          <a:p>
            <a:r>
              <a:rPr lang="en-US" dirty="0"/>
              <a:t>19</a:t>
            </a:r>
          </a:p>
        </p:txBody>
      </p:sp>
      <p:sp>
        <p:nvSpPr>
          <p:cNvPr id="25" name="Rectangle 24">
            <a:extLst>
              <a:ext uri="{FF2B5EF4-FFF2-40B4-BE49-F238E27FC236}">
                <a16:creationId xmlns:a16="http://schemas.microsoft.com/office/drawing/2014/main" id="{FDC3428C-C81A-48DF-B67D-0B3E6B0EEA49}"/>
              </a:ext>
            </a:extLst>
          </p:cNvPr>
          <p:cNvSpPr/>
          <p:nvPr/>
        </p:nvSpPr>
        <p:spPr>
          <a:xfrm>
            <a:off x="11001339" y="570055"/>
            <a:ext cx="418704" cy="369332"/>
          </a:xfrm>
          <a:prstGeom prst="rect">
            <a:avLst/>
          </a:prstGeom>
        </p:spPr>
        <p:txBody>
          <a:bodyPr wrap="none">
            <a:spAutoFit/>
          </a:bodyPr>
          <a:lstStyle/>
          <a:p>
            <a:r>
              <a:rPr lang="en-US" dirty="0"/>
              <a:t>20</a:t>
            </a:r>
          </a:p>
        </p:txBody>
      </p:sp>
      <p:sp>
        <p:nvSpPr>
          <p:cNvPr id="26" name="Rectangle 25">
            <a:extLst>
              <a:ext uri="{FF2B5EF4-FFF2-40B4-BE49-F238E27FC236}">
                <a16:creationId xmlns:a16="http://schemas.microsoft.com/office/drawing/2014/main" id="{732AD96A-127E-49C0-A4D2-C06089A1249A}"/>
              </a:ext>
            </a:extLst>
          </p:cNvPr>
          <p:cNvSpPr/>
          <p:nvPr/>
        </p:nvSpPr>
        <p:spPr>
          <a:xfrm>
            <a:off x="7718933" y="5288340"/>
            <a:ext cx="418704" cy="369332"/>
          </a:xfrm>
          <a:prstGeom prst="rect">
            <a:avLst/>
          </a:prstGeom>
        </p:spPr>
        <p:txBody>
          <a:bodyPr wrap="none">
            <a:spAutoFit/>
          </a:bodyPr>
          <a:lstStyle/>
          <a:p>
            <a:r>
              <a:rPr lang="en-US" dirty="0"/>
              <a:t>21</a:t>
            </a:r>
          </a:p>
        </p:txBody>
      </p:sp>
      <p:sp>
        <p:nvSpPr>
          <p:cNvPr id="27" name="Rectangle 26">
            <a:extLst>
              <a:ext uri="{FF2B5EF4-FFF2-40B4-BE49-F238E27FC236}">
                <a16:creationId xmlns:a16="http://schemas.microsoft.com/office/drawing/2014/main" id="{C4FB59D8-2EC1-4914-A5C3-B076CA43189C}"/>
              </a:ext>
            </a:extLst>
          </p:cNvPr>
          <p:cNvSpPr/>
          <p:nvPr/>
        </p:nvSpPr>
        <p:spPr>
          <a:xfrm>
            <a:off x="4363119" y="4245174"/>
            <a:ext cx="418704" cy="369332"/>
          </a:xfrm>
          <a:prstGeom prst="rect">
            <a:avLst/>
          </a:prstGeom>
        </p:spPr>
        <p:txBody>
          <a:bodyPr wrap="none">
            <a:spAutoFit/>
          </a:bodyPr>
          <a:lstStyle/>
          <a:p>
            <a:r>
              <a:rPr lang="en-US" dirty="0"/>
              <a:t>22</a:t>
            </a:r>
          </a:p>
        </p:txBody>
      </p:sp>
      <p:sp>
        <p:nvSpPr>
          <p:cNvPr id="28" name="Rectangle 27">
            <a:extLst>
              <a:ext uri="{FF2B5EF4-FFF2-40B4-BE49-F238E27FC236}">
                <a16:creationId xmlns:a16="http://schemas.microsoft.com/office/drawing/2014/main" id="{65D65BB6-CF78-412A-A79E-69E91E0BEE27}"/>
              </a:ext>
            </a:extLst>
          </p:cNvPr>
          <p:cNvSpPr/>
          <p:nvPr/>
        </p:nvSpPr>
        <p:spPr>
          <a:xfrm>
            <a:off x="5804511" y="163636"/>
            <a:ext cx="418704" cy="369332"/>
          </a:xfrm>
          <a:prstGeom prst="rect">
            <a:avLst/>
          </a:prstGeom>
        </p:spPr>
        <p:txBody>
          <a:bodyPr wrap="none">
            <a:spAutoFit/>
          </a:bodyPr>
          <a:lstStyle/>
          <a:p>
            <a:r>
              <a:rPr lang="en-US" dirty="0"/>
              <a:t>23</a:t>
            </a:r>
          </a:p>
        </p:txBody>
      </p:sp>
      <p:sp>
        <p:nvSpPr>
          <p:cNvPr id="29" name="Rectangle 28">
            <a:extLst>
              <a:ext uri="{FF2B5EF4-FFF2-40B4-BE49-F238E27FC236}">
                <a16:creationId xmlns:a16="http://schemas.microsoft.com/office/drawing/2014/main" id="{FE7E50BE-022F-48E1-B227-AE6C48503AA9}"/>
              </a:ext>
            </a:extLst>
          </p:cNvPr>
          <p:cNvSpPr/>
          <p:nvPr/>
        </p:nvSpPr>
        <p:spPr>
          <a:xfrm>
            <a:off x="7435873" y="1185372"/>
            <a:ext cx="418704" cy="369332"/>
          </a:xfrm>
          <a:prstGeom prst="rect">
            <a:avLst/>
          </a:prstGeom>
        </p:spPr>
        <p:txBody>
          <a:bodyPr wrap="none">
            <a:spAutoFit/>
          </a:bodyPr>
          <a:lstStyle/>
          <a:p>
            <a:r>
              <a:rPr lang="en-US" dirty="0"/>
              <a:t>24</a:t>
            </a:r>
          </a:p>
        </p:txBody>
      </p:sp>
      <p:sp>
        <p:nvSpPr>
          <p:cNvPr id="30" name="Rectangle 29">
            <a:extLst>
              <a:ext uri="{FF2B5EF4-FFF2-40B4-BE49-F238E27FC236}">
                <a16:creationId xmlns:a16="http://schemas.microsoft.com/office/drawing/2014/main" id="{9DF4CFB4-0439-4DF7-BB85-28F049526E23}"/>
              </a:ext>
            </a:extLst>
          </p:cNvPr>
          <p:cNvSpPr/>
          <p:nvPr/>
        </p:nvSpPr>
        <p:spPr>
          <a:xfrm>
            <a:off x="10450250" y="4394923"/>
            <a:ext cx="418704" cy="369332"/>
          </a:xfrm>
          <a:prstGeom prst="rect">
            <a:avLst/>
          </a:prstGeom>
        </p:spPr>
        <p:txBody>
          <a:bodyPr wrap="none">
            <a:spAutoFit/>
          </a:bodyPr>
          <a:lstStyle/>
          <a:p>
            <a:r>
              <a:rPr lang="en-US" dirty="0"/>
              <a:t>25</a:t>
            </a:r>
          </a:p>
        </p:txBody>
      </p:sp>
      <p:sp>
        <p:nvSpPr>
          <p:cNvPr id="31" name="Rectangle 30">
            <a:extLst>
              <a:ext uri="{FF2B5EF4-FFF2-40B4-BE49-F238E27FC236}">
                <a16:creationId xmlns:a16="http://schemas.microsoft.com/office/drawing/2014/main" id="{3F9F38D9-F09C-443F-BE43-345D3245B547}"/>
              </a:ext>
            </a:extLst>
          </p:cNvPr>
          <p:cNvSpPr/>
          <p:nvPr/>
        </p:nvSpPr>
        <p:spPr>
          <a:xfrm>
            <a:off x="1397619" y="6288270"/>
            <a:ext cx="418704" cy="369332"/>
          </a:xfrm>
          <a:prstGeom prst="rect">
            <a:avLst/>
          </a:prstGeom>
        </p:spPr>
        <p:txBody>
          <a:bodyPr wrap="none">
            <a:spAutoFit/>
          </a:bodyPr>
          <a:lstStyle/>
          <a:p>
            <a:r>
              <a:rPr lang="en-US" dirty="0"/>
              <a:t>26</a:t>
            </a:r>
          </a:p>
        </p:txBody>
      </p:sp>
      <p:sp>
        <p:nvSpPr>
          <p:cNvPr id="32" name="Rectangle 31">
            <a:extLst>
              <a:ext uri="{FF2B5EF4-FFF2-40B4-BE49-F238E27FC236}">
                <a16:creationId xmlns:a16="http://schemas.microsoft.com/office/drawing/2014/main" id="{66969D08-CA22-4AFB-B986-03F696BF6FE3}"/>
              </a:ext>
            </a:extLst>
          </p:cNvPr>
          <p:cNvSpPr/>
          <p:nvPr/>
        </p:nvSpPr>
        <p:spPr>
          <a:xfrm>
            <a:off x="1131186" y="669286"/>
            <a:ext cx="418704" cy="369332"/>
          </a:xfrm>
          <a:prstGeom prst="rect">
            <a:avLst/>
          </a:prstGeom>
        </p:spPr>
        <p:txBody>
          <a:bodyPr wrap="none">
            <a:spAutoFit/>
          </a:bodyPr>
          <a:lstStyle/>
          <a:p>
            <a:r>
              <a:rPr lang="en-US" dirty="0"/>
              <a:t>27</a:t>
            </a:r>
          </a:p>
        </p:txBody>
      </p:sp>
      <p:sp>
        <p:nvSpPr>
          <p:cNvPr id="33" name="Rectangle 32">
            <a:extLst>
              <a:ext uri="{FF2B5EF4-FFF2-40B4-BE49-F238E27FC236}">
                <a16:creationId xmlns:a16="http://schemas.microsoft.com/office/drawing/2014/main" id="{766EA790-9210-4114-8EF4-CE5965BA2935}"/>
              </a:ext>
            </a:extLst>
          </p:cNvPr>
          <p:cNvSpPr/>
          <p:nvPr/>
        </p:nvSpPr>
        <p:spPr>
          <a:xfrm>
            <a:off x="10229767" y="2393714"/>
            <a:ext cx="418704" cy="369332"/>
          </a:xfrm>
          <a:prstGeom prst="rect">
            <a:avLst/>
          </a:prstGeom>
        </p:spPr>
        <p:txBody>
          <a:bodyPr wrap="none">
            <a:spAutoFit/>
          </a:bodyPr>
          <a:lstStyle/>
          <a:p>
            <a:r>
              <a:rPr lang="en-US" dirty="0"/>
              <a:t>28</a:t>
            </a:r>
          </a:p>
        </p:txBody>
      </p:sp>
      <p:sp>
        <p:nvSpPr>
          <p:cNvPr id="34" name="Rectangle 33">
            <a:extLst>
              <a:ext uri="{FF2B5EF4-FFF2-40B4-BE49-F238E27FC236}">
                <a16:creationId xmlns:a16="http://schemas.microsoft.com/office/drawing/2014/main" id="{2FCE52C4-3C14-450B-B01A-646522F09863}"/>
              </a:ext>
            </a:extLst>
          </p:cNvPr>
          <p:cNvSpPr/>
          <p:nvPr/>
        </p:nvSpPr>
        <p:spPr>
          <a:xfrm>
            <a:off x="6745522" y="6297142"/>
            <a:ext cx="418704" cy="369332"/>
          </a:xfrm>
          <a:prstGeom prst="rect">
            <a:avLst/>
          </a:prstGeom>
        </p:spPr>
        <p:txBody>
          <a:bodyPr wrap="none">
            <a:spAutoFit/>
          </a:bodyPr>
          <a:lstStyle/>
          <a:p>
            <a:r>
              <a:rPr lang="en-US" dirty="0"/>
              <a:t>29</a:t>
            </a:r>
          </a:p>
        </p:txBody>
      </p:sp>
      <p:sp>
        <p:nvSpPr>
          <p:cNvPr id="35" name="Rectangle 34">
            <a:extLst>
              <a:ext uri="{FF2B5EF4-FFF2-40B4-BE49-F238E27FC236}">
                <a16:creationId xmlns:a16="http://schemas.microsoft.com/office/drawing/2014/main" id="{6C824674-25AC-4358-829B-25B309940259}"/>
              </a:ext>
            </a:extLst>
          </p:cNvPr>
          <p:cNvSpPr/>
          <p:nvPr/>
        </p:nvSpPr>
        <p:spPr>
          <a:xfrm>
            <a:off x="1606971" y="4351705"/>
            <a:ext cx="418704" cy="369332"/>
          </a:xfrm>
          <a:prstGeom prst="rect">
            <a:avLst/>
          </a:prstGeom>
        </p:spPr>
        <p:txBody>
          <a:bodyPr wrap="none">
            <a:spAutoFit/>
          </a:bodyPr>
          <a:lstStyle/>
          <a:p>
            <a:r>
              <a:rPr lang="en-US" dirty="0"/>
              <a:t>30</a:t>
            </a:r>
          </a:p>
        </p:txBody>
      </p:sp>
      <p:sp>
        <p:nvSpPr>
          <p:cNvPr id="36" name="Rectangle 35">
            <a:extLst>
              <a:ext uri="{FF2B5EF4-FFF2-40B4-BE49-F238E27FC236}">
                <a16:creationId xmlns:a16="http://schemas.microsoft.com/office/drawing/2014/main" id="{79B980F2-56F8-49D0-818D-05412D3D81E9}"/>
              </a:ext>
            </a:extLst>
          </p:cNvPr>
          <p:cNvSpPr/>
          <p:nvPr/>
        </p:nvSpPr>
        <p:spPr>
          <a:xfrm>
            <a:off x="4736465" y="2832410"/>
            <a:ext cx="418704" cy="369332"/>
          </a:xfrm>
          <a:prstGeom prst="rect">
            <a:avLst/>
          </a:prstGeom>
        </p:spPr>
        <p:txBody>
          <a:bodyPr wrap="none">
            <a:spAutoFit/>
          </a:bodyPr>
          <a:lstStyle/>
          <a:p>
            <a:r>
              <a:rPr lang="en-US" dirty="0"/>
              <a:t>31</a:t>
            </a:r>
          </a:p>
        </p:txBody>
      </p:sp>
      <p:sp>
        <p:nvSpPr>
          <p:cNvPr id="37" name="Rectangle 36">
            <a:extLst>
              <a:ext uri="{FF2B5EF4-FFF2-40B4-BE49-F238E27FC236}">
                <a16:creationId xmlns:a16="http://schemas.microsoft.com/office/drawing/2014/main" id="{861279A5-B7AB-4B60-BE05-8B4FBF94B84A}"/>
              </a:ext>
            </a:extLst>
          </p:cNvPr>
          <p:cNvSpPr/>
          <p:nvPr/>
        </p:nvSpPr>
        <p:spPr>
          <a:xfrm>
            <a:off x="9958400" y="1352010"/>
            <a:ext cx="418704" cy="369332"/>
          </a:xfrm>
          <a:prstGeom prst="rect">
            <a:avLst/>
          </a:prstGeom>
        </p:spPr>
        <p:txBody>
          <a:bodyPr wrap="none">
            <a:spAutoFit/>
          </a:bodyPr>
          <a:lstStyle/>
          <a:p>
            <a:r>
              <a:rPr lang="en-US" dirty="0"/>
              <a:t>32</a:t>
            </a:r>
          </a:p>
        </p:txBody>
      </p:sp>
      <p:sp>
        <p:nvSpPr>
          <p:cNvPr id="38" name="Rectangle 37">
            <a:extLst>
              <a:ext uri="{FF2B5EF4-FFF2-40B4-BE49-F238E27FC236}">
                <a16:creationId xmlns:a16="http://schemas.microsoft.com/office/drawing/2014/main" id="{EE12727D-F31F-4809-9BBD-EB430C15B95F}"/>
              </a:ext>
            </a:extLst>
          </p:cNvPr>
          <p:cNvSpPr/>
          <p:nvPr/>
        </p:nvSpPr>
        <p:spPr>
          <a:xfrm>
            <a:off x="7963110" y="3528343"/>
            <a:ext cx="418704" cy="369332"/>
          </a:xfrm>
          <a:prstGeom prst="rect">
            <a:avLst/>
          </a:prstGeom>
        </p:spPr>
        <p:txBody>
          <a:bodyPr wrap="none">
            <a:spAutoFit/>
          </a:bodyPr>
          <a:lstStyle/>
          <a:p>
            <a:r>
              <a:rPr lang="en-US" dirty="0"/>
              <a:t>33</a:t>
            </a:r>
          </a:p>
        </p:txBody>
      </p:sp>
      <p:sp>
        <p:nvSpPr>
          <p:cNvPr id="39" name="Rectangle 38">
            <a:extLst>
              <a:ext uri="{FF2B5EF4-FFF2-40B4-BE49-F238E27FC236}">
                <a16:creationId xmlns:a16="http://schemas.microsoft.com/office/drawing/2014/main" id="{935D022B-F59B-4212-820B-66798EB2F828}"/>
              </a:ext>
            </a:extLst>
          </p:cNvPr>
          <p:cNvSpPr/>
          <p:nvPr/>
        </p:nvSpPr>
        <p:spPr>
          <a:xfrm>
            <a:off x="3453173" y="6092894"/>
            <a:ext cx="418704" cy="369332"/>
          </a:xfrm>
          <a:prstGeom prst="rect">
            <a:avLst/>
          </a:prstGeom>
        </p:spPr>
        <p:txBody>
          <a:bodyPr wrap="none">
            <a:spAutoFit/>
          </a:bodyPr>
          <a:lstStyle/>
          <a:p>
            <a:r>
              <a:rPr lang="en-US" dirty="0"/>
              <a:t>34</a:t>
            </a:r>
          </a:p>
        </p:txBody>
      </p:sp>
      <p:sp>
        <p:nvSpPr>
          <p:cNvPr id="40" name="Rectangle 39">
            <a:extLst>
              <a:ext uri="{FF2B5EF4-FFF2-40B4-BE49-F238E27FC236}">
                <a16:creationId xmlns:a16="http://schemas.microsoft.com/office/drawing/2014/main" id="{E2345B2F-C4EA-40E2-A0CE-7624604552EE}"/>
              </a:ext>
            </a:extLst>
          </p:cNvPr>
          <p:cNvSpPr/>
          <p:nvPr/>
        </p:nvSpPr>
        <p:spPr>
          <a:xfrm>
            <a:off x="3644106" y="2507904"/>
            <a:ext cx="418704" cy="369332"/>
          </a:xfrm>
          <a:prstGeom prst="rect">
            <a:avLst/>
          </a:prstGeom>
        </p:spPr>
        <p:txBody>
          <a:bodyPr wrap="none">
            <a:spAutoFit/>
          </a:bodyPr>
          <a:lstStyle/>
          <a:p>
            <a:r>
              <a:rPr lang="en-US" dirty="0"/>
              <a:t>35</a:t>
            </a:r>
          </a:p>
        </p:txBody>
      </p:sp>
      <p:sp>
        <p:nvSpPr>
          <p:cNvPr id="41" name="Rectangle 40">
            <a:extLst>
              <a:ext uri="{FF2B5EF4-FFF2-40B4-BE49-F238E27FC236}">
                <a16:creationId xmlns:a16="http://schemas.microsoft.com/office/drawing/2014/main" id="{F9B3A615-562A-4443-B7FE-55A814245672}"/>
              </a:ext>
            </a:extLst>
          </p:cNvPr>
          <p:cNvSpPr/>
          <p:nvPr/>
        </p:nvSpPr>
        <p:spPr>
          <a:xfrm>
            <a:off x="9669985" y="344126"/>
            <a:ext cx="418704" cy="369332"/>
          </a:xfrm>
          <a:prstGeom prst="rect">
            <a:avLst/>
          </a:prstGeom>
        </p:spPr>
        <p:txBody>
          <a:bodyPr wrap="none">
            <a:spAutoFit/>
          </a:bodyPr>
          <a:lstStyle/>
          <a:p>
            <a:r>
              <a:rPr lang="en-US" dirty="0"/>
              <a:t>36</a:t>
            </a:r>
          </a:p>
        </p:txBody>
      </p:sp>
      <p:sp>
        <p:nvSpPr>
          <p:cNvPr id="42" name="Rectangle 41">
            <a:extLst>
              <a:ext uri="{FF2B5EF4-FFF2-40B4-BE49-F238E27FC236}">
                <a16:creationId xmlns:a16="http://schemas.microsoft.com/office/drawing/2014/main" id="{11474129-C85A-42B2-ADB4-FC21050F340A}"/>
              </a:ext>
            </a:extLst>
          </p:cNvPr>
          <p:cNvSpPr/>
          <p:nvPr/>
        </p:nvSpPr>
        <p:spPr>
          <a:xfrm>
            <a:off x="11514898" y="4829924"/>
            <a:ext cx="418704" cy="369332"/>
          </a:xfrm>
          <a:prstGeom prst="rect">
            <a:avLst/>
          </a:prstGeom>
        </p:spPr>
        <p:txBody>
          <a:bodyPr wrap="none">
            <a:spAutoFit/>
          </a:bodyPr>
          <a:lstStyle/>
          <a:p>
            <a:r>
              <a:rPr lang="en-US" dirty="0"/>
              <a:t>37</a:t>
            </a:r>
          </a:p>
        </p:txBody>
      </p:sp>
      <p:sp>
        <p:nvSpPr>
          <p:cNvPr id="43" name="Rectangle 42">
            <a:extLst>
              <a:ext uri="{FF2B5EF4-FFF2-40B4-BE49-F238E27FC236}">
                <a16:creationId xmlns:a16="http://schemas.microsoft.com/office/drawing/2014/main" id="{858E6376-02FC-442B-A350-B8EA90C06503}"/>
              </a:ext>
            </a:extLst>
          </p:cNvPr>
          <p:cNvSpPr/>
          <p:nvPr/>
        </p:nvSpPr>
        <p:spPr>
          <a:xfrm>
            <a:off x="5595159" y="4734342"/>
            <a:ext cx="418704" cy="369332"/>
          </a:xfrm>
          <a:prstGeom prst="rect">
            <a:avLst/>
          </a:prstGeom>
        </p:spPr>
        <p:txBody>
          <a:bodyPr wrap="none">
            <a:spAutoFit/>
          </a:bodyPr>
          <a:lstStyle/>
          <a:p>
            <a:r>
              <a:rPr lang="en-US" dirty="0"/>
              <a:t>38</a:t>
            </a:r>
          </a:p>
        </p:txBody>
      </p:sp>
      <p:sp>
        <p:nvSpPr>
          <p:cNvPr id="44" name="Rectangle 43">
            <a:extLst>
              <a:ext uri="{FF2B5EF4-FFF2-40B4-BE49-F238E27FC236}">
                <a16:creationId xmlns:a16="http://schemas.microsoft.com/office/drawing/2014/main" id="{FAB52F2D-A040-45B4-8EEC-3FD8655E3442}"/>
              </a:ext>
            </a:extLst>
          </p:cNvPr>
          <p:cNvSpPr/>
          <p:nvPr/>
        </p:nvSpPr>
        <p:spPr>
          <a:xfrm>
            <a:off x="2194680" y="2332826"/>
            <a:ext cx="418704" cy="369332"/>
          </a:xfrm>
          <a:prstGeom prst="rect">
            <a:avLst/>
          </a:prstGeom>
        </p:spPr>
        <p:txBody>
          <a:bodyPr wrap="none">
            <a:spAutoFit/>
          </a:bodyPr>
          <a:lstStyle/>
          <a:p>
            <a:r>
              <a:rPr lang="en-US" dirty="0"/>
              <a:t>39</a:t>
            </a:r>
          </a:p>
        </p:txBody>
      </p:sp>
      <p:sp>
        <p:nvSpPr>
          <p:cNvPr id="45" name="Rectangle 44">
            <a:extLst>
              <a:ext uri="{FF2B5EF4-FFF2-40B4-BE49-F238E27FC236}">
                <a16:creationId xmlns:a16="http://schemas.microsoft.com/office/drawing/2014/main" id="{2752F61D-B83D-49CD-94F1-D9334BEC30B8}"/>
              </a:ext>
            </a:extLst>
          </p:cNvPr>
          <p:cNvSpPr/>
          <p:nvPr/>
        </p:nvSpPr>
        <p:spPr>
          <a:xfrm>
            <a:off x="8137637" y="540835"/>
            <a:ext cx="418704" cy="369332"/>
          </a:xfrm>
          <a:prstGeom prst="rect">
            <a:avLst/>
          </a:prstGeom>
        </p:spPr>
        <p:txBody>
          <a:bodyPr wrap="none">
            <a:spAutoFit/>
          </a:bodyPr>
          <a:lstStyle/>
          <a:p>
            <a:r>
              <a:rPr lang="en-US" dirty="0"/>
              <a:t>40</a:t>
            </a:r>
          </a:p>
        </p:txBody>
      </p:sp>
      <p:sp>
        <p:nvSpPr>
          <p:cNvPr id="46" name="Rectangle 45">
            <a:extLst>
              <a:ext uri="{FF2B5EF4-FFF2-40B4-BE49-F238E27FC236}">
                <a16:creationId xmlns:a16="http://schemas.microsoft.com/office/drawing/2014/main" id="{2280733A-9A42-4CB6-9626-940867816545}"/>
              </a:ext>
            </a:extLst>
          </p:cNvPr>
          <p:cNvSpPr/>
          <p:nvPr/>
        </p:nvSpPr>
        <p:spPr>
          <a:xfrm>
            <a:off x="9972072" y="5430680"/>
            <a:ext cx="418704" cy="369332"/>
          </a:xfrm>
          <a:prstGeom prst="rect">
            <a:avLst/>
          </a:prstGeom>
        </p:spPr>
        <p:txBody>
          <a:bodyPr wrap="none">
            <a:spAutoFit/>
          </a:bodyPr>
          <a:lstStyle/>
          <a:p>
            <a:r>
              <a:rPr lang="en-US" dirty="0"/>
              <a:t>41</a:t>
            </a:r>
          </a:p>
        </p:txBody>
      </p:sp>
      <p:sp>
        <p:nvSpPr>
          <p:cNvPr id="47" name="Rectangle 46">
            <a:extLst>
              <a:ext uri="{FF2B5EF4-FFF2-40B4-BE49-F238E27FC236}">
                <a16:creationId xmlns:a16="http://schemas.microsoft.com/office/drawing/2014/main" id="{39EC11FD-E1FE-48F7-BA08-06B62BE05C8E}"/>
              </a:ext>
            </a:extLst>
          </p:cNvPr>
          <p:cNvSpPr/>
          <p:nvPr/>
        </p:nvSpPr>
        <p:spPr>
          <a:xfrm>
            <a:off x="1131186" y="5440490"/>
            <a:ext cx="418704" cy="369332"/>
          </a:xfrm>
          <a:prstGeom prst="rect">
            <a:avLst/>
          </a:prstGeom>
        </p:spPr>
        <p:txBody>
          <a:bodyPr wrap="none">
            <a:spAutoFit/>
          </a:bodyPr>
          <a:lstStyle/>
          <a:p>
            <a:r>
              <a:rPr lang="en-US" dirty="0"/>
              <a:t>42</a:t>
            </a:r>
          </a:p>
        </p:txBody>
      </p:sp>
      <p:sp>
        <p:nvSpPr>
          <p:cNvPr id="48" name="Rectangle 47">
            <a:extLst>
              <a:ext uri="{FF2B5EF4-FFF2-40B4-BE49-F238E27FC236}">
                <a16:creationId xmlns:a16="http://schemas.microsoft.com/office/drawing/2014/main" id="{FB971ED7-A260-424E-9B43-9514EA7962B3}"/>
              </a:ext>
            </a:extLst>
          </p:cNvPr>
          <p:cNvSpPr/>
          <p:nvPr/>
        </p:nvSpPr>
        <p:spPr>
          <a:xfrm>
            <a:off x="4363119" y="1668555"/>
            <a:ext cx="418704" cy="369332"/>
          </a:xfrm>
          <a:prstGeom prst="rect">
            <a:avLst/>
          </a:prstGeom>
        </p:spPr>
        <p:txBody>
          <a:bodyPr wrap="none">
            <a:spAutoFit/>
          </a:bodyPr>
          <a:lstStyle/>
          <a:p>
            <a:r>
              <a:rPr lang="en-US" dirty="0"/>
              <a:t>43</a:t>
            </a:r>
          </a:p>
        </p:txBody>
      </p:sp>
      <p:sp>
        <p:nvSpPr>
          <p:cNvPr id="49" name="Rectangle 48">
            <a:extLst>
              <a:ext uri="{FF2B5EF4-FFF2-40B4-BE49-F238E27FC236}">
                <a16:creationId xmlns:a16="http://schemas.microsoft.com/office/drawing/2014/main" id="{E6520541-B6FC-4AFF-95E7-516213D83FC2}"/>
              </a:ext>
            </a:extLst>
          </p:cNvPr>
          <p:cNvSpPr/>
          <p:nvPr/>
        </p:nvSpPr>
        <p:spPr>
          <a:xfrm>
            <a:off x="8908579" y="2889492"/>
            <a:ext cx="418704" cy="369332"/>
          </a:xfrm>
          <a:prstGeom prst="rect">
            <a:avLst/>
          </a:prstGeom>
        </p:spPr>
        <p:txBody>
          <a:bodyPr wrap="none">
            <a:spAutoFit/>
          </a:bodyPr>
          <a:lstStyle/>
          <a:p>
            <a:r>
              <a:rPr lang="en-US" dirty="0"/>
              <a:t>44</a:t>
            </a:r>
          </a:p>
        </p:txBody>
      </p:sp>
      <p:sp>
        <p:nvSpPr>
          <p:cNvPr id="50" name="Rectangle 49">
            <a:extLst>
              <a:ext uri="{FF2B5EF4-FFF2-40B4-BE49-F238E27FC236}">
                <a16:creationId xmlns:a16="http://schemas.microsoft.com/office/drawing/2014/main" id="{ACCF3F85-B8BC-412E-B5B4-6491C966E32A}"/>
              </a:ext>
            </a:extLst>
          </p:cNvPr>
          <p:cNvSpPr/>
          <p:nvPr/>
        </p:nvSpPr>
        <p:spPr>
          <a:xfrm>
            <a:off x="7941612" y="4394923"/>
            <a:ext cx="418704" cy="369332"/>
          </a:xfrm>
          <a:prstGeom prst="rect">
            <a:avLst/>
          </a:prstGeom>
        </p:spPr>
        <p:txBody>
          <a:bodyPr wrap="none">
            <a:spAutoFit/>
          </a:bodyPr>
          <a:lstStyle/>
          <a:p>
            <a:r>
              <a:rPr lang="en-US" dirty="0"/>
              <a:t>45</a:t>
            </a:r>
          </a:p>
        </p:txBody>
      </p:sp>
      <p:sp>
        <p:nvSpPr>
          <p:cNvPr id="51" name="Rectangle 50">
            <a:extLst>
              <a:ext uri="{FF2B5EF4-FFF2-40B4-BE49-F238E27FC236}">
                <a16:creationId xmlns:a16="http://schemas.microsoft.com/office/drawing/2014/main" id="{7F616E72-9F39-48DE-8F39-137B4F201750}"/>
              </a:ext>
            </a:extLst>
          </p:cNvPr>
          <p:cNvSpPr/>
          <p:nvPr/>
        </p:nvSpPr>
        <p:spPr>
          <a:xfrm>
            <a:off x="3413044" y="4919008"/>
            <a:ext cx="418704" cy="369332"/>
          </a:xfrm>
          <a:prstGeom prst="rect">
            <a:avLst/>
          </a:prstGeom>
        </p:spPr>
        <p:txBody>
          <a:bodyPr wrap="none">
            <a:spAutoFit/>
          </a:bodyPr>
          <a:lstStyle/>
          <a:p>
            <a:r>
              <a:rPr lang="en-US" dirty="0"/>
              <a:t>46</a:t>
            </a:r>
          </a:p>
        </p:txBody>
      </p:sp>
      <p:sp>
        <p:nvSpPr>
          <p:cNvPr id="52" name="Rectangle 51">
            <a:extLst>
              <a:ext uri="{FF2B5EF4-FFF2-40B4-BE49-F238E27FC236}">
                <a16:creationId xmlns:a16="http://schemas.microsoft.com/office/drawing/2014/main" id="{8616F6FA-C5E6-4866-819F-72401720512F}"/>
              </a:ext>
            </a:extLst>
          </p:cNvPr>
          <p:cNvSpPr/>
          <p:nvPr/>
        </p:nvSpPr>
        <p:spPr>
          <a:xfrm>
            <a:off x="2969759" y="493778"/>
            <a:ext cx="418704" cy="369332"/>
          </a:xfrm>
          <a:prstGeom prst="rect">
            <a:avLst/>
          </a:prstGeom>
        </p:spPr>
        <p:txBody>
          <a:bodyPr wrap="none">
            <a:spAutoFit/>
          </a:bodyPr>
          <a:lstStyle/>
          <a:p>
            <a:r>
              <a:rPr lang="en-US" dirty="0"/>
              <a:t>47</a:t>
            </a:r>
          </a:p>
        </p:txBody>
      </p:sp>
      <p:sp>
        <p:nvSpPr>
          <p:cNvPr id="53" name="Rectangle 52">
            <a:extLst>
              <a:ext uri="{FF2B5EF4-FFF2-40B4-BE49-F238E27FC236}">
                <a16:creationId xmlns:a16="http://schemas.microsoft.com/office/drawing/2014/main" id="{C7BDF331-B616-4E72-8151-FD2C40352872}"/>
              </a:ext>
            </a:extLst>
          </p:cNvPr>
          <p:cNvSpPr/>
          <p:nvPr/>
        </p:nvSpPr>
        <p:spPr>
          <a:xfrm>
            <a:off x="8255202" y="2138572"/>
            <a:ext cx="418704" cy="369332"/>
          </a:xfrm>
          <a:prstGeom prst="rect">
            <a:avLst/>
          </a:prstGeom>
        </p:spPr>
        <p:txBody>
          <a:bodyPr wrap="none">
            <a:spAutoFit/>
          </a:bodyPr>
          <a:lstStyle/>
          <a:p>
            <a:r>
              <a:rPr lang="en-US" dirty="0"/>
              <a:t>48</a:t>
            </a:r>
          </a:p>
        </p:txBody>
      </p:sp>
      <p:sp>
        <p:nvSpPr>
          <p:cNvPr id="54" name="Rectangle 53">
            <a:extLst>
              <a:ext uri="{FF2B5EF4-FFF2-40B4-BE49-F238E27FC236}">
                <a16:creationId xmlns:a16="http://schemas.microsoft.com/office/drawing/2014/main" id="{F6AED2DC-67F1-407E-A4A3-94DA60B6E579}"/>
              </a:ext>
            </a:extLst>
          </p:cNvPr>
          <p:cNvSpPr/>
          <p:nvPr/>
        </p:nvSpPr>
        <p:spPr>
          <a:xfrm>
            <a:off x="9276431" y="3722819"/>
            <a:ext cx="418704" cy="369332"/>
          </a:xfrm>
          <a:prstGeom prst="rect">
            <a:avLst/>
          </a:prstGeom>
        </p:spPr>
        <p:txBody>
          <a:bodyPr wrap="none">
            <a:spAutoFit/>
          </a:bodyPr>
          <a:lstStyle/>
          <a:p>
            <a:r>
              <a:rPr lang="en-US" dirty="0"/>
              <a:t>49</a:t>
            </a:r>
          </a:p>
        </p:txBody>
      </p:sp>
      <p:sp>
        <p:nvSpPr>
          <p:cNvPr id="55" name="Rectangle 54">
            <a:extLst>
              <a:ext uri="{FF2B5EF4-FFF2-40B4-BE49-F238E27FC236}">
                <a16:creationId xmlns:a16="http://schemas.microsoft.com/office/drawing/2014/main" id="{C5FEA68C-52AA-4B78-AD3C-8D923FDD3440}"/>
              </a:ext>
            </a:extLst>
          </p:cNvPr>
          <p:cNvSpPr/>
          <p:nvPr/>
        </p:nvSpPr>
        <p:spPr>
          <a:xfrm>
            <a:off x="4610728" y="5440490"/>
            <a:ext cx="418704" cy="369332"/>
          </a:xfrm>
          <a:prstGeom prst="rect">
            <a:avLst/>
          </a:prstGeom>
        </p:spPr>
        <p:txBody>
          <a:bodyPr wrap="none">
            <a:spAutoFit/>
          </a:bodyPr>
          <a:lstStyle/>
          <a:p>
            <a:r>
              <a:rPr lang="en-US" dirty="0"/>
              <a:t>50</a:t>
            </a:r>
          </a:p>
        </p:txBody>
      </p:sp>
      <p:sp>
        <p:nvSpPr>
          <p:cNvPr id="56" name="Right Arrow 7">
            <a:extLst>
              <a:ext uri="{FF2B5EF4-FFF2-40B4-BE49-F238E27FC236}">
                <a16:creationId xmlns:a16="http://schemas.microsoft.com/office/drawing/2014/main" id="{F27F06B9-854E-4A8F-9204-FEB3705D5BF5}"/>
              </a:ext>
            </a:extLst>
          </p:cNvPr>
          <p:cNvSpPr/>
          <p:nvPr/>
        </p:nvSpPr>
        <p:spPr>
          <a:xfrm>
            <a:off x="746168" y="3254411"/>
            <a:ext cx="11630722" cy="263314"/>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Left Arrow 4">
            <a:extLst>
              <a:ext uri="{FF2B5EF4-FFF2-40B4-BE49-F238E27FC236}">
                <a16:creationId xmlns:a16="http://schemas.microsoft.com/office/drawing/2014/main" id="{C855A56E-3A22-492D-8014-E913919BA0C6}"/>
              </a:ext>
            </a:extLst>
          </p:cNvPr>
          <p:cNvSpPr/>
          <p:nvPr/>
        </p:nvSpPr>
        <p:spPr>
          <a:xfrm>
            <a:off x="7340600" y="4020918"/>
            <a:ext cx="1028008" cy="401753"/>
          </a:xfrm>
          <a:prstGeom prst="lef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Up Arrow 8">
            <a:extLst>
              <a:ext uri="{FF2B5EF4-FFF2-40B4-BE49-F238E27FC236}">
                <a16:creationId xmlns:a16="http://schemas.microsoft.com/office/drawing/2014/main" id="{C5691DF4-C6E2-4021-865D-BDB3B716F398}"/>
              </a:ext>
            </a:extLst>
          </p:cNvPr>
          <p:cNvSpPr/>
          <p:nvPr/>
        </p:nvSpPr>
        <p:spPr>
          <a:xfrm>
            <a:off x="2475469" y="5956569"/>
            <a:ext cx="333458" cy="780385"/>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ight Arrow 9">
            <a:extLst>
              <a:ext uri="{FF2B5EF4-FFF2-40B4-BE49-F238E27FC236}">
                <a16:creationId xmlns:a16="http://schemas.microsoft.com/office/drawing/2014/main" id="{172DAB9F-0ACF-4973-B7F9-E4060F513F79}"/>
              </a:ext>
            </a:extLst>
          </p:cNvPr>
          <p:cNvSpPr/>
          <p:nvPr/>
        </p:nvSpPr>
        <p:spPr>
          <a:xfrm>
            <a:off x="3560960" y="735056"/>
            <a:ext cx="884250" cy="349874"/>
          </a:xfrm>
          <a:prstGeom prs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Down Arrow 10">
            <a:extLst>
              <a:ext uri="{FF2B5EF4-FFF2-40B4-BE49-F238E27FC236}">
                <a16:creationId xmlns:a16="http://schemas.microsoft.com/office/drawing/2014/main" id="{5ADAC9B6-91B2-4A8E-9C2E-FADD22925178}"/>
              </a:ext>
            </a:extLst>
          </p:cNvPr>
          <p:cNvSpPr/>
          <p:nvPr/>
        </p:nvSpPr>
        <p:spPr>
          <a:xfrm>
            <a:off x="11374267" y="939387"/>
            <a:ext cx="301686" cy="1014833"/>
          </a:xfrm>
          <a:prstGeom prst="down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ight Arrow 7">
            <a:extLst>
              <a:ext uri="{FF2B5EF4-FFF2-40B4-BE49-F238E27FC236}">
                <a16:creationId xmlns:a16="http://schemas.microsoft.com/office/drawing/2014/main" id="{5D39971D-C212-12C8-32A4-28511EE04646}"/>
              </a:ext>
            </a:extLst>
          </p:cNvPr>
          <p:cNvSpPr/>
          <p:nvPr/>
        </p:nvSpPr>
        <p:spPr>
          <a:xfrm rot="5400000">
            <a:off x="712008" y="3410973"/>
            <a:ext cx="11630722" cy="263314"/>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 name="Group 60">
            <a:extLst>
              <a:ext uri="{FF2B5EF4-FFF2-40B4-BE49-F238E27FC236}">
                <a16:creationId xmlns:a16="http://schemas.microsoft.com/office/drawing/2014/main" id="{193B1FD5-9D4E-E532-C8DB-B17318252A1E}"/>
              </a:ext>
            </a:extLst>
          </p:cNvPr>
          <p:cNvGrpSpPr/>
          <p:nvPr/>
        </p:nvGrpSpPr>
        <p:grpSpPr>
          <a:xfrm>
            <a:off x="11060069" y="6362712"/>
            <a:ext cx="1216355" cy="546491"/>
            <a:chOff x="10379016" y="87991"/>
            <a:chExt cx="1231641" cy="501772"/>
          </a:xfrm>
        </p:grpSpPr>
        <p:pic>
          <p:nvPicPr>
            <p:cNvPr id="62" name="Picture 61" descr="Text&#10;&#10;Description automatically generated">
              <a:extLst>
                <a:ext uri="{FF2B5EF4-FFF2-40B4-BE49-F238E27FC236}">
                  <a16:creationId xmlns:a16="http://schemas.microsoft.com/office/drawing/2014/main" id="{9BFBDF77-E5AE-F55A-9120-F811D3C793A5}"/>
                </a:ext>
              </a:extLst>
            </p:cNvPr>
            <p:cNvPicPr/>
            <p:nvPr/>
          </p:nvPicPr>
          <p:blipFill>
            <a:blip r:embed="rId4">
              <a:extLst>
                <a:ext uri="{28A0092B-C50C-407E-A947-70E740481C1C}">
                  <a14:useLocalDpi xmlns:a14="http://schemas.microsoft.com/office/drawing/2010/main" val="0"/>
                </a:ext>
              </a:extLst>
            </a:blip>
            <a:stretch>
              <a:fillRect/>
            </a:stretch>
          </p:blipFill>
          <p:spPr>
            <a:xfrm>
              <a:off x="10770488" y="87991"/>
              <a:ext cx="448698" cy="275903"/>
            </a:xfrm>
            <a:prstGeom prst="rect">
              <a:avLst/>
            </a:prstGeom>
            <a:ln>
              <a:noFill/>
            </a:ln>
          </p:spPr>
        </p:pic>
        <p:sp>
          <p:nvSpPr>
            <p:cNvPr id="63" name="TextBox 62">
              <a:extLst>
                <a:ext uri="{FF2B5EF4-FFF2-40B4-BE49-F238E27FC236}">
                  <a16:creationId xmlns:a16="http://schemas.microsoft.com/office/drawing/2014/main" id="{C4766131-47B4-5239-D752-362D13FECFC4}"/>
                </a:ext>
              </a:extLst>
            </p:cNvPr>
            <p:cNvSpPr txBox="1"/>
            <p:nvPr/>
          </p:nvSpPr>
          <p:spPr>
            <a:xfrm>
              <a:off x="10379016" y="343542"/>
              <a:ext cx="1231641" cy="246221"/>
            </a:xfrm>
            <a:prstGeom prst="rect">
              <a:avLst/>
            </a:prstGeom>
            <a:noFill/>
            <a:ln>
              <a:noFill/>
            </a:ln>
          </p:spPr>
          <p:txBody>
            <a:bodyPr wrap="square" rtlCol="0">
              <a:spAutoFit/>
            </a:bodyPr>
            <a:lstStyle/>
            <a:p>
              <a:pPr algn="ctr"/>
              <a:r>
                <a:rPr lang="en-US" sz="1000" b="1" dirty="0"/>
                <a:t>the</a:t>
              </a:r>
              <a:r>
                <a:rPr lang="en-US" sz="1000" b="1" dirty="0">
                  <a:solidFill>
                    <a:schemeClr val="accent2"/>
                  </a:solidFill>
                </a:rPr>
                <a:t>RO</a:t>
              </a:r>
              <a:r>
                <a:rPr lang="en-US" sz="1000" b="1" dirty="0"/>
                <a:t>Factor.com</a:t>
              </a:r>
            </a:p>
          </p:txBody>
        </p:sp>
      </p:grpSp>
    </p:spTree>
    <p:extLst>
      <p:ext uri="{BB962C8B-B14F-4D97-AF65-F5344CB8AC3E}">
        <p14:creationId xmlns:p14="http://schemas.microsoft.com/office/powerpoint/2010/main" val="12980163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8" grpId="0" animBg="1"/>
      <p:bldP spid="59" grpId="0" animBg="1"/>
      <p:bldP spid="6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515</Words>
  <Application>Microsoft Office PowerPoint</Application>
  <PresentationFormat>Widescreen</PresentationFormat>
  <Paragraphs>128</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Roboto Condensed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Rose Lucille</dc:creator>
  <cp:lastModifiedBy>Rose Lucille</cp:lastModifiedBy>
  <cp:revision>2</cp:revision>
  <cp:lastPrinted>2023-03-09T19:45:11Z</cp:lastPrinted>
  <dcterms:created xsi:type="dcterms:W3CDTF">2023-03-09T19:36:21Z</dcterms:created>
  <dcterms:modified xsi:type="dcterms:W3CDTF">2023-03-09T20:24:12Z</dcterms:modified>
</cp:coreProperties>
</file>