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82" r:id="rId2"/>
    <p:sldId id="2428" r:id="rId3"/>
    <p:sldId id="2507"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3" d="100"/>
          <a:sy n="103" d="100"/>
        </p:scale>
        <p:origin x="9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983B8-151D-49CD-974F-8654530346C7}"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75270-FE73-43B5-A9C3-A966ED52C341}" type="slidenum">
              <a:rPr lang="en-US" smtClean="0"/>
              <a:t>‹#›</a:t>
            </a:fld>
            <a:endParaRPr lang="en-US"/>
          </a:p>
        </p:txBody>
      </p:sp>
    </p:spTree>
    <p:extLst>
      <p:ext uri="{BB962C8B-B14F-4D97-AF65-F5344CB8AC3E}">
        <p14:creationId xmlns:p14="http://schemas.microsoft.com/office/powerpoint/2010/main" val="175001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C95501-751D-F74F-8583-2CA5608EDBF0}" type="slidenum">
              <a:rPr lang="en-US" smtClean="0"/>
              <a:t>1</a:t>
            </a:fld>
            <a:endParaRPr lang="en-US"/>
          </a:p>
        </p:txBody>
      </p:sp>
    </p:spTree>
    <p:extLst>
      <p:ext uri="{BB962C8B-B14F-4D97-AF65-F5344CB8AC3E}">
        <p14:creationId xmlns:p14="http://schemas.microsoft.com/office/powerpoint/2010/main" val="55562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unlock your imagination with this simple question  “WHAT WOULD I LOVE?”  Imagine you are in a time machine and it’s 3 years from today and everything you would love has already worked out. The question is, WHAT WOULD YOU LOVE TO SEE,  TO BE, TO HAVE in your VOCATION at Blue Valley School?  You have 2 minutes to write down this amazing vision.  Write this at the top of your paper:  “I am so happy and grateful now that ….” insert your vision statement here.  Avoid using the condition-based words:  HOW/BECAUSE/WHY/SO THAT.  Write using vision-based language:  present tense, positive words, use feeling tones, be specific.</a:t>
            </a:r>
          </a:p>
        </p:txBody>
      </p:sp>
      <p:sp>
        <p:nvSpPr>
          <p:cNvPr id="4" name="Slide Number Placeholder 3"/>
          <p:cNvSpPr>
            <a:spLocks noGrp="1"/>
          </p:cNvSpPr>
          <p:nvPr>
            <p:ph type="sldNum" sz="quarter" idx="5"/>
          </p:nvPr>
        </p:nvSpPr>
        <p:spPr/>
        <p:txBody>
          <a:bodyPr/>
          <a:lstStyle/>
          <a:p>
            <a:fld id="{1AC95501-751D-F74F-8583-2CA5608EDBF0}" type="slidenum">
              <a:rPr lang="en-US" smtClean="0"/>
              <a:t>2</a:t>
            </a:fld>
            <a:endParaRPr lang="en-US"/>
          </a:p>
        </p:txBody>
      </p:sp>
    </p:spTree>
    <p:extLst>
      <p:ext uri="{BB962C8B-B14F-4D97-AF65-F5344CB8AC3E}">
        <p14:creationId xmlns:p14="http://schemas.microsoft.com/office/powerpoint/2010/main" val="208646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5A30-DF52-7AF7-5FD8-778FBB6B3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75946-EF55-068F-D05F-DC905F8232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417213-F175-3C42-D4B3-698CD4C7E92E}"/>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45B41E9B-4852-94B2-E993-B2D85D6DF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6FB1F-2446-CBF4-FFC3-77043ED6FFB5}"/>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179672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ABF4-95BD-0972-8B0D-2DB2652A64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CF4BD-30C9-CB28-F50C-843FA7CF5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6FD7-46D6-6766-2CDB-7A2BE8E97A2F}"/>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1AABF979-DC65-8A79-CADF-58BAB1F3C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B1C28-2FB4-84CD-9657-F3DE55EB9BB8}"/>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286304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E800CA-F911-536C-8341-C4F116069A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316B69-6648-7339-1BA8-3BBDF501BF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02291-CB55-3388-AA8F-B068C0F4B04B}"/>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BC7DC5BE-B10B-59EC-25FF-81D2B2298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FE2AC-534D-43C3-AABD-69574F6BBFA0}"/>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361710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85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FF27-AF35-67CA-169F-DF4355DBC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B7984-C1A3-96BD-83F2-DB3B4B428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CFA48-DF5E-AEA8-9BA0-3141A273A648}"/>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C8433BC5-2724-4F7B-7299-91188BF42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45461-7317-78DC-B357-21149E5C8F6E}"/>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34761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762E-12C0-8B59-6D46-91DDE14C9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2C1C63-9F40-3D59-3513-47942057F9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82F4EC-CBAF-5F2C-8520-1116996220DA}"/>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66B0B5FB-1F8C-6297-D930-3A817225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3F463-92AC-EFFA-2F49-20165ADA160E}"/>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246162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292A-14AB-3AE4-9089-E921AE7FF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C0948-9212-A9D2-4842-36F21DCAC7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3553B4-D39D-05E7-A6E8-F0A41019A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FEDAD9-9D8C-D798-8276-C158C6779E1C}"/>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6" name="Footer Placeholder 5">
            <a:extLst>
              <a:ext uri="{FF2B5EF4-FFF2-40B4-BE49-F238E27FC236}">
                <a16:creationId xmlns:a16="http://schemas.microsoft.com/office/drawing/2014/main" id="{99F33D31-6267-7438-10A4-A98A95DB4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A4ECD-D021-B1B3-3D70-59987075506D}"/>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233603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D276-E82C-456A-DE6F-C0329BC6C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0EEE67-6371-CBE8-CA36-1592C6A9A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B73A23-004E-D5B0-1119-A53AEC9D7B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89FFD4-AD02-AB26-0009-19A5F2A0E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B03F7-2E72-6890-901C-273335368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69E28-7C6F-03F6-ACFC-D00957392291}"/>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8" name="Footer Placeholder 7">
            <a:extLst>
              <a:ext uri="{FF2B5EF4-FFF2-40B4-BE49-F238E27FC236}">
                <a16:creationId xmlns:a16="http://schemas.microsoft.com/office/drawing/2014/main" id="{CB88161E-4B72-3988-BB8C-8B2F892AFA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F2B137-056F-6495-5DCC-81BBE39D9A81}"/>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1004515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BA0-424A-BCBA-F91B-9607D0C6BF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49DF2-4739-B3E3-8FFA-83F879406760}"/>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4" name="Footer Placeholder 3">
            <a:extLst>
              <a:ext uri="{FF2B5EF4-FFF2-40B4-BE49-F238E27FC236}">
                <a16:creationId xmlns:a16="http://schemas.microsoft.com/office/drawing/2014/main" id="{EF96D407-D93E-2E7E-37E0-6AE9A5F20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A24EF-9D3F-42C4-64FF-051BF87D83BF}"/>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415648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ABBA5-3416-C159-1AD9-0C44E6328121}"/>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3" name="Footer Placeholder 2">
            <a:extLst>
              <a:ext uri="{FF2B5EF4-FFF2-40B4-BE49-F238E27FC236}">
                <a16:creationId xmlns:a16="http://schemas.microsoft.com/office/drawing/2014/main" id="{469770AC-8E58-627B-891D-6E4CCD17F8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F756FB-8D8B-C085-D239-677BA2D56F58}"/>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267923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2F94-ECE7-84CD-FB24-D800891C7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007B5-09B2-28A2-5B5F-5DCCDD0D35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ADED4B-58DF-871E-327D-32F1DF51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33A76-CCB6-4424-27B9-FDBD8722A00A}"/>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6" name="Footer Placeholder 5">
            <a:extLst>
              <a:ext uri="{FF2B5EF4-FFF2-40B4-BE49-F238E27FC236}">
                <a16:creationId xmlns:a16="http://schemas.microsoft.com/office/drawing/2014/main" id="{68B2626F-0EA8-A006-24DE-68B0AD902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ACDE7-2CE0-4C5E-B1E2-254953E0F6E4}"/>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178801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A19-82D9-F694-DBC4-A01F18A76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E07C12-E2F4-E898-DDBC-6E33B705E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3B1649-91EA-AD78-BDE2-10F4F4C00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87A21B-8659-7073-C3BF-FEFF081B5973}"/>
              </a:ext>
            </a:extLst>
          </p:cNvPr>
          <p:cNvSpPr>
            <a:spLocks noGrp="1"/>
          </p:cNvSpPr>
          <p:nvPr>
            <p:ph type="dt" sz="half" idx="10"/>
          </p:nvPr>
        </p:nvSpPr>
        <p:spPr/>
        <p:txBody>
          <a:bodyPr/>
          <a:lstStyle/>
          <a:p>
            <a:fld id="{082825AC-35CA-4AB1-B796-C63CC3E0135E}" type="datetimeFigureOut">
              <a:rPr lang="en-US" smtClean="0"/>
              <a:t>3/9/2023</a:t>
            </a:fld>
            <a:endParaRPr lang="en-US"/>
          </a:p>
        </p:txBody>
      </p:sp>
      <p:sp>
        <p:nvSpPr>
          <p:cNvPr id="6" name="Footer Placeholder 5">
            <a:extLst>
              <a:ext uri="{FF2B5EF4-FFF2-40B4-BE49-F238E27FC236}">
                <a16:creationId xmlns:a16="http://schemas.microsoft.com/office/drawing/2014/main" id="{184FE6D9-A2CC-F440-DAC6-BD95256C4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F669E-B394-D32D-5B99-78BA42A75825}"/>
              </a:ext>
            </a:extLst>
          </p:cNvPr>
          <p:cNvSpPr>
            <a:spLocks noGrp="1"/>
          </p:cNvSpPr>
          <p:nvPr>
            <p:ph type="sldNum" sz="quarter" idx="12"/>
          </p:nvPr>
        </p:nvSpPr>
        <p:spPr/>
        <p:txBody>
          <a:bodyPr/>
          <a:lstStyle/>
          <a:p>
            <a:fld id="{1B05990B-C7D9-4F99-9117-D8C4CE596E7C}" type="slidenum">
              <a:rPr lang="en-US" smtClean="0"/>
              <a:t>‹#›</a:t>
            </a:fld>
            <a:endParaRPr lang="en-US"/>
          </a:p>
        </p:txBody>
      </p:sp>
    </p:spTree>
    <p:extLst>
      <p:ext uri="{BB962C8B-B14F-4D97-AF65-F5344CB8AC3E}">
        <p14:creationId xmlns:p14="http://schemas.microsoft.com/office/powerpoint/2010/main" val="100848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0F881D-3894-40FB-8AB5-28E7D3D69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91E1B-310B-41DC-8DB8-865220C6E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D60B0-F609-8D17-55C1-17FEED8EC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825AC-35CA-4AB1-B796-C63CC3E0135E}" type="datetimeFigureOut">
              <a:rPr lang="en-US" smtClean="0"/>
              <a:t>3/9/2023</a:t>
            </a:fld>
            <a:endParaRPr lang="en-US"/>
          </a:p>
        </p:txBody>
      </p:sp>
      <p:sp>
        <p:nvSpPr>
          <p:cNvPr id="5" name="Footer Placeholder 4">
            <a:extLst>
              <a:ext uri="{FF2B5EF4-FFF2-40B4-BE49-F238E27FC236}">
                <a16:creationId xmlns:a16="http://schemas.microsoft.com/office/drawing/2014/main" id="{35F9F881-861C-6AA7-523D-9BEF88DE3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04321B-E832-8C6F-EA86-49129EAEC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5990B-C7D9-4F99-9117-D8C4CE596E7C}" type="slidenum">
              <a:rPr lang="en-US" smtClean="0"/>
              <a:t>‹#›</a:t>
            </a:fld>
            <a:endParaRPr lang="en-US"/>
          </a:p>
        </p:txBody>
      </p:sp>
    </p:spTree>
    <p:extLst>
      <p:ext uri="{BB962C8B-B14F-4D97-AF65-F5344CB8AC3E}">
        <p14:creationId xmlns:p14="http://schemas.microsoft.com/office/powerpoint/2010/main" val="3515376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jumping in the air&#10;&#10;Description automatically generated with medium confidence">
            <a:extLst>
              <a:ext uri="{FF2B5EF4-FFF2-40B4-BE49-F238E27FC236}">
                <a16:creationId xmlns:a16="http://schemas.microsoft.com/office/drawing/2014/main" id="{26782093-613B-5A88-5DB7-0CA370956898}"/>
              </a:ext>
            </a:extLst>
          </p:cNvPr>
          <p:cNvPicPr>
            <a:picLocks noChangeAspect="1"/>
          </p:cNvPicPr>
          <p:nvPr/>
        </p:nvPicPr>
        <p:blipFill>
          <a:blip r:embed="rId3"/>
          <a:stretch>
            <a:fillRect/>
          </a:stretch>
        </p:blipFill>
        <p:spPr>
          <a:xfrm>
            <a:off x="35767" y="128855"/>
            <a:ext cx="12120465" cy="6434667"/>
          </a:xfrm>
          <a:prstGeom prst="rect">
            <a:avLst/>
          </a:prstGeom>
        </p:spPr>
      </p:pic>
      <p:sp>
        <p:nvSpPr>
          <p:cNvPr id="10" name="Content Placeholder 3">
            <a:extLst>
              <a:ext uri="{FF2B5EF4-FFF2-40B4-BE49-F238E27FC236}">
                <a16:creationId xmlns:a16="http://schemas.microsoft.com/office/drawing/2014/main" id="{DC46CDFF-DE0E-4911-B5E0-73E1F24F3679}"/>
              </a:ext>
            </a:extLst>
          </p:cNvPr>
          <p:cNvSpPr txBox="1">
            <a:spLocks/>
          </p:cNvSpPr>
          <p:nvPr/>
        </p:nvSpPr>
        <p:spPr>
          <a:xfrm>
            <a:off x="1223574" y="238494"/>
            <a:ext cx="10164391" cy="1606383"/>
          </a:xfrm>
          <a:prstGeom prst="rect">
            <a:avLst/>
          </a:prstGeom>
        </p:spPr>
        <p:txBody>
          <a:bodyPr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800" b="1">
                <a:solidFill>
                  <a:srgbClr val="FF0000"/>
                </a:solidFill>
                <a:latin typeface="+mj-lt"/>
              </a:rPr>
              <a:t>TIME MACHINE EXERCISE</a:t>
            </a:r>
            <a:endParaRPr lang="en-US" sz="8800" b="1" dirty="0">
              <a:solidFill>
                <a:srgbClr val="FF0000"/>
              </a:solidFill>
              <a:latin typeface="+mj-lt"/>
            </a:endParaRPr>
          </a:p>
        </p:txBody>
      </p:sp>
      <p:sp>
        <p:nvSpPr>
          <p:cNvPr id="3" name="TextBox 2">
            <a:extLst>
              <a:ext uri="{FF2B5EF4-FFF2-40B4-BE49-F238E27FC236}">
                <a16:creationId xmlns:a16="http://schemas.microsoft.com/office/drawing/2014/main" id="{55EE5C98-3DFD-AA48-2251-719B63090541}"/>
              </a:ext>
            </a:extLst>
          </p:cNvPr>
          <p:cNvSpPr txBox="1"/>
          <p:nvPr/>
        </p:nvSpPr>
        <p:spPr>
          <a:xfrm>
            <a:off x="1013796" y="1662055"/>
            <a:ext cx="10876568" cy="2308324"/>
          </a:xfrm>
          <a:prstGeom prst="rect">
            <a:avLst/>
          </a:prstGeom>
          <a:noFill/>
        </p:spPr>
        <p:txBody>
          <a:bodyPr wrap="square">
            <a:spAutoFit/>
          </a:bodyPr>
          <a:lstStyle/>
          <a:p>
            <a:r>
              <a:rPr lang="en-US" dirty="0">
                <a:latin typeface="Arial Black" panose="020B0A04020102020204" pitchFamily="34" charset="0"/>
              </a:rPr>
              <a:t>We’re going to unlock your imagination with this simple question  “WHAT WOULD I LOVE?”  Imagine you are in a time machine and it’s 3 years from today and everything you would love has already worked out. The question is, WHAT WOULD YOU LOVE TO SEE,  TO BE, TO HAVE in your VOCATION at Blue Valley School?  You have 2 minutes to write down this amazing vision.  Write this at the top of your paper:  “I am so happy and grateful now that ….” insert your vision statement here.  Avoid using the condition-based words:  HOW/BECAUSE/WHY/SO THAT.  Write using vision-based language:  present tense, positive words, use feeling tones, be specific.</a:t>
            </a:r>
          </a:p>
        </p:txBody>
      </p:sp>
      <p:grpSp>
        <p:nvGrpSpPr>
          <p:cNvPr id="2" name="Group 1">
            <a:extLst>
              <a:ext uri="{FF2B5EF4-FFF2-40B4-BE49-F238E27FC236}">
                <a16:creationId xmlns:a16="http://schemas.microsoft.com/office/drawing/2014/main" id="{E5DE6FBA-7012-A9EE-AF81-F4F18DBA9335}"/>
              </a:ext>
            </a:extLst>
          </p:cNvPr>
          <p:cNvGrpSpPr>
            <a:grpSpLocks noGrp="1" noUngrp="1" noRot="1" noMove="1" noResize="1"/>
          </p:cNvGrpSpPr>
          <p:nvPr/>
        </p:nvGrpSpPr>
        <p:grpSpPr>
          <a:xfrm>
            <a:off x="10975645" y="6311509"/>
            <a:ext cx="1216355" cy="546491"/>
            <a:chOff x="10379016" y="87991"/>
            <a:chExt cx="1231641" cy="501772"/>
          </a:xfrm>
        </p:grpSpPr>
        <p:pic>
          <p:nvPicPr>
            <p:cNvPr id="5" name="Picture 4" descr="Text&#10;&#10;Description automatically generated">
              <a:extLst>
                <a:ext uri="{FF2B5EF4-FFF2-40B4-BE49-F238E27FC236}">
                  <a16:creationId xmlns:a16="http://schemas.microsoft.com/office/drawing/2014/main" id="{11AE1378-26CB-5E5E-40B7-424DA3F0939C}"/>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770488" y="87991"/>
              <a:ext cx="448698" cy="275903"/>
            </a:xfrm>
            <a:prstGeom prst="rect">
              <a:avLst/>
            </a:prstGeom>
            <a:ln>
              <a:noFill/>
            </a:ln>
          </p:spPr>
        </p:pic>
        <p:sp>
          <p:nvSpPr>
            <p:cNvPr id="6" name="TextBox 5">
              <a:extLst>
                <a:ext uri="{FF2B5EF4-FFF2-40B4-BE49-F238E27FC236}">
                  <a16:creationId xmlns:a16="http://schemas.microsoft.com/office/drawing/2014/main" id="{97E3F37C-7CF7-3148-4AC5-71E5F14818D4}"/>
                </a:ext>
              </a:extLst>
            </p:cNvPr>
            <p:cNvSpPr txBox="1">
              <a:spLocks noGrp="1" noRot="1" noMove="1" noResize="1" noEditPoints="1" noAdjustHandles="1" noChangeArrowheads="1" noChangeShapeType="1"/>
            </p:cNvSpPr>
            <p:nvPr/>
          </p:nvSpPr>
          <p:spPr>
            <a:xfrm>
              <a:off x="10379016" y="343542"/>
              <a:ext cx="1231641" cy="246221"/>
            </a:xfrm>
            <a:prstGeom prst="rect">
              <a:avLst/>
            </a:prstGeom>
            <a:noFill/>
            <a:ln>
              <a:noFill/>
            </a:ln>
          </p:spPr>
          <p:txBody>
            <a:bodyPr wrap="square" rtlCol="0">
              <a:spAutoFit/>
            </a:bodyPr>
            <a:lstStyle/>
            <a:p>
              <a:pPr algn="ctr"/>
              <a:r>
                <a:rPr lang="en-US" sz="1000" b="1" dirty="0"/>
                <a:t>the</a:t>
              </a:r>
              <a:r>
                <a:rPr lang="en-US" sz="1000" b="1" dirty="0">
                  <a:solidFill>
                    <a:schemeClr val="accent2"/>
                  </a:solidFill>
                </a:rPr>
                <a:t>RO</a:t>
              </a:r>
              <a:r>
                <a:rPr lang="en-US" sz="1000" b="1" dirty="0"/>
                <a:t>Factor.com</a:t>
              </a:r>
            </a:p>
          </p:txBody>
        </p:sp>
      </p:grpSp>
    </p:spTree>
    <p:extLst>
      <p:ext uri="{BB962C8B-B14F-4D97-AF65-F5344CB8AC3E}">
        <p14:creationId xmlns:p14="http://schemas.microsoft.com/office/powerpoint/2010/main" val="375328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B06A41-85CD-5842-B87B-F224C9C6A60B}"/>
              </a:ext>
            </a:extLst>
          </p:cNvPr>
          <p:cNvSpPr txBox="1"/>
          <p:nvPr/>
        </p:nvSpPr>
        <p:spPr>
          <a:xfrm>
            <a:off x="1204332" y="326912"/>
            <a:ext cx="106382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i="0" u="none" strike="noStrike" kern="0" cap="none" spc="0" normalizeH="0" baseline="0" noProof="0" dirty="0">
                <a:ln>
                  <a:noFill/>
                </a:ln>
                <a:solidFill>
                  <a:srgbClr val="000000"/>
                </a:solidFill>
                <a:effectLst/>
                <a:uLnTx/>
                <a:uFillTx/>
                <a:latin typeface="Roboto Condensed" panose="020B0604020202020204" charset="0"/>
                <a:ea typeface="Roboto Condensed" panose="020B0604020202020204" charset="0"/>
                <a:cs typeface="Arial"/>
                <a:sym typeface="Arial"/>
              </a:rPr>
              <a:t>Time Machine </a:t>
            </a:r>
            <a:r>
              <a:rPr kumimoji="0" lang="en-US" sz="7200" i="0" u="none" strike="noStrike" kern="0" cap="none" spc="0" normalizeH="0" baseline="0" noProof="0" dirty="0">
                <a:ln>
                  <a:noFill/>
                </a:ln>
                <a:solidFill>
                  <a:srgbClr val="000000"/>
                </a:solidFill>
                <a:effectLst/>
                <a:uLnTx/>
                <a:uFillTx/>
                <a:latin typeface="Roboto Condensed" panose="020B0604020202020204" charset="0"/>
                <a:ea typeface="Roboto Condensed" panose="020B0604020202020204" charset="0"/>
                <a:cs typeface="Arial"/>
                <a:sym typeface="Wingdings" pitchFamily="2" charset="2"/>
              </a:rPr>
              <a:t> 3 Years</a:t>
            </a:r>
            <a:endParaRPr kumimoji="0" lang="en-US" sz="7200" i="0" u="none" strike="noStrike" kern="0" cap="none" spc="0" normalizeH="0" baseline="0" noProof="0" dirty="0">
              <a:ln>
                <a:noFill/>
              </a:ln>
              <a:solidFill>
                <a:srgbClr val="000000"/>
              </a:solidFill>
              <a:effectLst/>
              <a:uLnTx/>
              <a:uFillTx/>
              <a:latin typeface="Roboto Condensed" panose="020B0604020202020204" charset="0"/>
              <a:ea typeface="Roboto Condensed" panose="020B0604020202020204" charset="0"/>
              <a:cs typeface="Arial"/>
              <a:sym typeface="Arial"/>
            </a:endParaRPr>
          </a:p>
        </p:txBody>
      </p:sp>
      <p:pic>
        <p:nvPicPr>
          <p:cNvPr id="8" name="Picture 7">
            <a:extLst>
              <a:ext uri="{FF2B5EF4-FFF2-40B4-BE49-F238E27FC236}">
                <a16:creationId xmlns:a16="http://schemas.microsoft.com/office/drawing/2014/main" id="{60D8D14F-2636-CC41-93FC-8DB8E71D35C7}"/>
              </a:ext>
            </a:extLst>
          </p:cNvPr>
          <p:cNvPicPr>
            <a:picLocks noChangeAspect="1"/>
          </p:cNvPicPr>
          <p:nvPr/>
        </p:nvPicPr>
        <p:blipFill>
          <a:blip r:embed="rId3"/>
          <a:stretch>
            <a:fillRect/>
          </a:stretch>
        </p:blipFill>
        <p:spPr>
          <a:xfrm>
            <a:off x="2344615" y="1571274"/>
            <a:ext cx="7980682" cy="3715451"/>
          </a:xfrm>
          <a:prstGeom prst="rect">
            <a:avLst/>
          </a:prstGeom>
        </p:spPr>
      </p:pic>
      <p:sp>
        <p:nvSpPr>
          <p:cNvPr id="4" name="Shape 146">
            <a:extLst>
              <a:ext uri="{FF2B5EF4-FFF2-40B4-BE49-F238E27FC236}">
                <a16:creationId xmlns:a16="http://schemas.microsoft.com/office/drawing/2014/main" id="{8C7A907D-0A62-644E-8D2C-8C2DEFD4E085}"/>
              </a:ext>
            </a:extLst>
          </p:cNvPr>
          <p:cNvSpPr txBox="1"/>
          <p:nvPr/>
        </p:nvSpPr>
        <p:spPr>
          <a:xfrm>
            <a:off x="1124650" y="5032881"/>
            <a:ext cx="10717945" cy="1498207"/>
          </a:xfrm>
          <a:prstGeom prst="rect">
            <a:avLst/>
          </a:prstGeom>
          <a:noFill/>
          <a:ln>
            <a:noFill/>
          </a:ln>
        </p:spPr>
        <p:txBody>
          <a:bodyPr wrap="square" lIns="91425" tIns="45700" rIns="91425" bIns="4570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rtl="0">
              <a:spcBef>
                <a:spcPts val="0"/>
              </a:spcBef>
              <a:buSzPct val="25000"/>
              <a:buNone/>
            </a:pPr>
            <a:r>
              <a:rPr lang="en-US" sz="8800" b="1" spc="50" dirty="0">
                <a:ln w="11430"/>
                <a:solidFill>
                  <a:srgbClr val="FF0000"/>
                </a:solidFill>
                <a:effectLst>
                  <a:outerShdw blurRad="76200" dist="50800" dir="5400000" algn="tl" rotWithShape="0">
                    <a:srgbClr val="000000">
                      <a:alpha val="65000"/>
                    </a:srgbClr>
                  </a:outerShdw>
                </a:effectLst>
                <a:latin typeface="+mj-lt"/>
                <a:ea typeface="Calibri"/>
                <a:cs typeface="Calibri"/>
                <a:sym typeface="Calibri"/>
              </a:rPr>
              <a:t>What would I LOVE?</a:t>
            </a:r>
          </a:p>
        </p:txBody>
      </p:sp>
      <p:grpSp>
        <p:nvGrpSpPr>
          <p:cNvPr id="2" name="Group 1">
            <a:extLst>
              <a:ext uri="{FF2B5EF4-FFF2-40B4-BE49-F238E27FC236}">
                <a16:creationId xmlns:a16="http://schemas.microsoft.com/office/drawing/2014/main" id="{D5C47948-5EC9-F49E-EC74-66AB24981132}"/>
              </a:ext>
            </a:extLst>
          </p:cNvPr>
          <p:cNvGrpSpPr>
            <a:grpSpLocks noGrp="1" noUngrp="1" noRot="1" noMove="1" noResize="1"/>
          </p:cNvGrpSpPr>
          <p:nvPr/>
        </p:nvGrpSpPr>
        <p:grpSpPr>
          <a:xfrm>
            <a:off x="10975645" y="6311509"/>
            <a:ext cx="1216355" cy="546491"/>
            <a:chOff x="10379016" y="87991"/>
            <a:chExt cx="1231641" cy="501772"/>
          </a:xfrm>
        </p:grpSpPr>
        <p:pic>
          <p:nvPicPr>
            <p:cNvPr id="3" name="Picture 2" descr="Text&#10;&#10;Description automatically generated">
              <a:extLst>
                <a:ext uri="{FF2B5EF4-FFF2-40B4-BE49-F238E27FC236}">
                  <a16:creationId xmlns:a16="http://schemas.microsoft.com/office/drawing/2014/main" id="{63C85FB6-1BA8-7937-855F-FC525867E1A4}"/>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770488" y="87991"/>
              <a:ext cx="448698" cy="275903"/>
            </a:xfrm>
            <a:prstGeom prst="rect">
              <a:avLst/>
            </a:prstGeom>
            <a:ln>
              <a:noFill/>
            </a:ln>
          </p:spPr>
        </p:pic>
        <p:sp>
          <p:nvSpPr>
            <p:cNvPr id="5" name="TextBox 4">
              <a:extLst>
                <a:ext uri="{FF2B5EF4-FFF2-40B4-BE49-F238E27FC236}">
                  <a16:creationId xmlns:a16="http://schemas.microsoft.com/office/drawing/2014/main" id="{7BE71B55-0E6E-7815-3860-26B2D90294BB}"/>
                </a:ext>
              </a:extLst>
            </p:cNvPr>
            <p:cNvSpPr txBox="1">
              <a:spLocks noGrp="1" noRot="1" noMove="1" noResize="1" noEditPoints="1" noAdjustHandles="1" noChangeArrowheads="1" noChangeShapeType="1"/>
            </p:cNvSpPr>
            <p:nvPr/>
          </p:nvSpPr>
          <p:spPr>
            <a:xfrm>
              <a:off x="10379016" y="343542"/>
              <a:ext cx="1231641" cy="246221"/>
            </a:xfrm>
            <a:prstGeom prst="rect">
              <a:avLst/>
            </a:prstGeom>
            <a:noFill/>
            <a:ln>
              <a:noFill/>
            </a:ln>
          </p:spPr>
          <p:txBody>
            <a:bodyPr wrap="square" rtlCol="0">
              <a:spAutoFit/>
            </a:bodyPr>
            <a:lstStyle/>
            <a:p>
              <a:pPr algn="ctr"/>
              <a:r>
                <a:rPr lang="en-US" sz="1000" b="1" dirty="0"/>
                <a:t>the</a:t>
              </a:r>
              <a:r>
                <a:rPr lang="en-US" sz="1000" b="1" dirty="0">
                  <a:solidFill>
                    <a:schemeClr val="accent2"/>
                  </a:solidFill>
                </a:rPr>
                <a:t>RO</a:t>
              </a:r>
              <a:r>
                <a:rPr lang="en-US" sz="1000" b="1" dirty="0"/>
                <a:t>Factor.com</a:t>
              </a:r>
            </a:p>
          </p:txBody>
        </p:sp>
      </p:grpSp>
    </p:spTree>
    <p:extLst>
      <p:ext uri="{BB962C8B-B14F-4D97-AF65-F5344CB8AC3E}">
        <p14:creationId xmlns:p14="http://schemas.microsoft.com/office/powerpoint/2010/main" val="191362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610498-C1D8-ED41-9C6A-386FC36C4218}"/>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
                <a:srgbClr val="000000"/>
              </a:buClr>
              <a:buSzTx/>
              <a:tabLst/>
              <a:defRPr/>
            </a:pPr>
            <a:r>
              <a:rPr kumimoji="0" lang="en-US" sz="3300" i="0" u="none" strike="noStrike" cap="none" spc="0" normalizeH="0" baseline="0" noProof="0">
                <a:ln>
                  <a:noFill/>
                </a:ln>
                <a:effectLst/>
                <a:uLnTx/>
                <a:uFillTx/>
                <a:latin typeface="+mj-lt"/>
                <a:ea typeface="+mj-ea"/>
                <a:cs typeface="+mj-cs"/>
                <a:sym typeface="Arial"/>
              </a:rPr>
              <a:t>I am so happy and grateful </a:t>
            </a:r>
          </a:p>
          <a:p>
            <a:pPr marL="0" marR="0" lvl="0" indent="0" algn="ctr" fontAlgn="auto">
              <a:lnSpc>
                <a:spcPct val="90000"/>
              </a:lnSpc>
              <a:spcBef>
                <a:spcPct val="0"/>
              </a:spcBef>
              <a:spcAft>
                <a:spcPts val="600"/>
              </a:spcAft>
              <a:buClr>
                <a:srgbClr val="000000"/>
              </a:buClr>
              <a:buSzTx/>
              <a:tabLst/>
              <a:defRPr/>
            </a:pPr>
            <a:r>
              <a:rPr kumimoji="0" lang="en-US" sz="3300" i="0" u="none" strike="noStrike" cap="none" spc="0" normalizeH="0" baseline="0" noProof="0">
                <a:ln>
                  <a:noFill/>
                </a:ln>
                <a:effectLst/>
                <a:uLnTx/>
                <a:uFillTx/>
                <a:latin typeface="+mj-lt"/>
                <a:ea typeface="+mj-ea"/>
                <a:cs typeface="+mj-cs"/>
                <a:sym typeface="Arial"/>
              </a:rPr>
              <a:t>now that…</a:t>
            </a:r>
          </a:p>
        </p:txBody>
      </p:sp>
      <p:pic>
        <p:nvPicPr>
          <p:cNvPr id="2" name="2 Minute Relaxation： Calming Water Droplets Countdown timer">
            <a:hlinkClick r:id="" action="ppaction://media"/>
            <a:extLst>
              <a:ext uri="{FF2B5EF4-FFF2-40B4-BE49-F238E27FC236}">
                <a16:creationId xmlns:a16="http://schemas.microsoft.com/office/drawing/2014/main" id="{C566FDF8-CB28-1D35-8C29-0D7B95BD9B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734" y="778572"/>
            <a:ext cx="5458816" cy="3070583"/>
          </a:xfrm>
          <a:prstGeom prst="rect">
            <a:avLst/>
          </a:prstGeom>
        </p:spPr>
      </p:pic>
      <p:pic>
        <p:nvPicPr>
          <p:cNvPr id="3" name="Shape 145">
            <a:extLst>
              <a:ext uri="{FF2B5EF4-FFF2-40B4-BE49-F238E27FC236}">
                <a16:creationId xmlns:a16="http://schemas.microsoft.com/office/drawing/2014/main" id="{F7111CF1-B791-3C46-A81E-BF93C3D14CFA}"/>
              </a:ext>
            </a:extLst>
          </p:cNvPr>
          <p:cNvPicPr preferRelativeResize="0"/>
          <p:nvPr/>
        </p:nvPicPr>
        <p:blipFill rotWithShape="1">
          <a:blip r:embed="rId5"/>
          <a:srcRect t="615" b="409"/>
          <a:stretch/>
        </p:blipFill>
        <p:spPr>
          <a:xfrm>
            <a:off x="6187738" y="328294"/>
            <a:ext cx="5682526" cy="4296971"/>
          </a:xfrm>
          <a:prstGeom prst="rect">
            <a:avLst/>
          </a:prstGeom>
        </p:spPr>
      </p:pic>
      <p:sp>
        <p:nvSpPr>
          <p:cNvPr id="4" name="Shape 146">
            <a:extLst>
              <a:ext uri="{FF2B5EF4-FFF2-40B4-BE49-F238E27FC236}">
                <a16:creationId xmlns:a16="http://schemas.microsoft.com/office/drawing/2014/main" id="{9E011944-334D-05A9-93E4-0BF6E62CEAF8}"/>
              </a:ext>
            </a:extLst>
          </p:cNvPr>
          <p:cNvSpPr txBox="1"/>
          <p:nvPr/>
        </p:nvSpPr>
        <p:spPr>
          <a:xfrm>
            <a:off x="7528141" y="1435722"/>
            <a:ext cx="4241313" cy="1207269"/>
          </a:xfrm>
          <a:prstGeom prst="rect">
            <a:avLst/>
          </a:prstGeom>
          <a:effectLst>
            <a:outerShdw blurRad="50800" dist="38100" dir="2700000" algn="tl" rotWithShape="0">
              <a:prstClr val="black">
                <a:alpha val="40000"/>
              </a:prstClr>
            </a:outerShdw>
          </a:effectLst>
        </p:spPr>
        <p:txBody>
          <a:bodyPr vert="horz" lIns="91440" tIns="45720" rIns="91440" bIns="45720" rtlCol="0" anchor="b" anchorCtr="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a:lnSpc>
                <a:spcPct val="90000"/>
              </a:lnSpc>
              <a:spcBef>
                <a:spcPct val="0"/>
              </a:spcBef>
              <a:spcAft>
                <a:spcPts val="600"/>
              </a:spcAft>
              <a:buSzPct val="25000"/>
            </a:pPr>
            <a:r>
              <a:rPr lang="en-US" sz="4000" b="1" spc="50" dirty="0">
                <a:ln w="11430"/>
                <a:solidFill>
                  <a:srgbClr val="FF0000"/>
                </a:solidFill>
                <a:effectLst>
                  <a:outerShdw blurRad="76200" dist="50800" dir="5400000" algn="tl" rotWithShape="0">
                    <a:srgbClr val="000000">
                      <a:alpha val="65000"/>
                    </a:srgbClr>
                  </a:outerShdw>
                </a:effectLst>
                <a:latin typeface="+mj-lt"/>
                <a:ea typeface="+mj-ea"/>
                <a:cs typeface="+mj-cs"/>
                <a:sym typeface="Calibri"/>
              </a:rPr>
              <a:t>What would you </a:t>
            </a:r>
          </a:p>
          <a:p>
            <a:pPr marL="0" marR="0" lvl="0" indent="0" algn="ctr">
              <a:lnSpc>
                <a:spcPct val="90000"/>
              </a:lnSpc>
              <a:spcBef>
                <a:spcPct val="0"/>
              </a:spcBef>
              <a:spcAft>
                <a:spcPts val="600"/>
              </a:spcAft>
              <a:buSzPct val="25000"/>
            </a:pPr>
            <a:r>
              <a:rPr lang="en-US" sz="4000" b="1" spc="50" dirty="0">
                <a:ln w="11430"/>
                <a:solidFill>
                  <a:srgbClr val="FF0000"/>
                </a:solidFill>
                <a:effectLst>
                  <a:outerShdw blurRad="76200" dist="50800" dir="5400000" algn="tl" rotWithShape="0">
                    <a:srgbClr val="000000">
                      <a:alpha val="65000"/>
                    </a:srgbClr>
                  </a:outerShdw>
                </a:effectLst>
                <a:latin typeface="+mj-lt"/>
                <a:ea typeface="+mj-ea"/>
                <a:cs typeface="+mj-cs"/>
                <a:sym typeface="Calibri"/>
              </a:rPr>
              <a:t>LOVE?</a:t>
            </a:r>
          </a:p>
        </p:txBody>
      </p:sp>
      <p:grpSp>
        <p:nvGrpSpPr>
          <p:cNvPr id="5" name="Group 4">
            <a:extLst>
              <a:ext uri="{FF2B5EF4-FFF2-40B4-BE49-F238E27FC236}">
                <a16:creationId xmlns:a16="http://schemas.microsoft.com/office/drawing/2014/main" id="{C24852B0-95C1-1F55-B5D0-A6C3B6FBBC96}"/>
              </a:ext>
            </a:extLst>
          </p:cNvPr>
          <p:cNvGrpSpPr>
            <a:grpSpLocks noGrp="1" noUngrp="1" noRot="1" noMove="1" noResize="1"/>
          </p:cNvGrpSpPr>
          <p:nvPr/>
        </p:nvGrpSpPr>
        <p:grpSpPr>
          <a:xfrm>
            <a:off x="10975645" y="6311509"/>
            <a:ext cx="1216355" cy="546491"/>
            <a:chOff x="10379016" y="87991"/>
            <a:chExt cx="1231641" cy="501772"/>
          </a:xfrm>
        </p:grpSpPr>
        <p:pic>
          <p:nvPicPr>
            <p:cNvPr id="6" name="Picture 5" descr="Text&#10;&#10;Description automatically generated">
              <a:extLst>
                <a:ext uri="{FF2B5EF4-FFF2-40B4-BE49-F238E27FC236}">
                  <a16:creationId xmlns:a16="http://schemas.microsoft.com/office/drawing/2014/main" id="{B9ED9720-2131-B5F1-5B28-05ED1A275CD4}"/>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0770488" y="87991"/>
              <a:ext cx="448698" cy="275903"/>
            </a:xfrm>
            <a:prstGeom prst="rect">
              <a:avLst/>
            </a:prstGeom>
            <a:ln>
              <a:noFill/>
            </a:ln>
          </p:spPr>
        </p:pic>
        <p:sp>
          <p:nvSpPr>
            <p:cNvPr id="8" name="TextBox 7">
              <a:extLst>
                <a:ext uri="{FF2B5EF4-FFF2-40B4-BE49-F238E27FC236}">
                  <a16:creationId xmlns:a16="http://schemas.microsoft.com/office/drawing/2014/main" id="{4729B267-C29C-A891-80EC-21FB14DA250E}"/>
                </a:ext>
              </a:extLst>
            </p:cNvPr>
            <p:cNvSpPr txBox="1">
              <a:spLocks noGrp="1" noRot="1" noMove="1" noResize="1" noEditPoints="1" noAdjustHandles="1" noChangeArrowheads="1" noChangeShapeType="1"/>
            </p:cNvSpPr>
            <p:nvPr/>
          </p:nvSpPr>
          <p:spPr>
            <a:xfrm>
              <a:off x="10379016" y="343542"/>
              <a:ext cx="1231641" cy="246221"/>
            </a:xfrm>
            <a:prstGeom prst="rect">
              <a:avLst/>
            </a:prstGeom>
            <a:noFill/>
            <a:ln>
              <a:noFill/>
            </a:ln>
          </p:spPr>
          <p:txBody>
            <a:bodyPr wrap="square" rtlCol="0">
              <a:spAutoFit/>
            </a:bodyPr>
            <a:lstStyle/>
            <a:p>
              <a:pPr algn="ctr"/>
              <a:r>
                <a:rPr lang="en-US" sz="1000" b="1" dirty="0"/>
                <a:t>the</a:t>
              </a:r>
              <a:r>
                <a:rPr lang="en-US" sz="1000" b="1" dirty="0">
                  <a:solidFill>
                    <a:schemeClr val="accent2"/>
                  </a:solidFill>
                </a:rPr>
                <a:t>RO</a:t>
              </a:r>
              <a:r>
                <a:rPr lang="en-US" sz="1000" b="1" dirty="0"/>
                <a:t>Factor.com</a:t>
              </a:r>
            </a:p>
          </p:txBody>
        </p:sp>
      </p:grpSp>
    </p:spTree>
    <p:extLst>
      <p:ext uri="{BB962C8B-B14F-4D97-AF65-F5344CB8AC3E}">
        <p14:creationId xmlns:p14="http://schemas.microsoft.com/office/powerpoint/2010/main" val="14829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302</Words>
  <Application>Microsoft Office PowerPoint</Application>
  <PresentationFormat>Widescreen</PresentationFormat>
  <Paragraphs>14</Paragraphs>
  <Slides>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Arial Black</vt:lpstr>
      <vt:lpstr>Calibri</vt:lpstr>
      <vt:lpstr>Calibri Light</vt:lpstr>
      <vt:lpstr>Roboto Condensed</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Lucille</dc:creator>
  <cp:lastModifiedBy>Rose Lucille</cp:lastModifiedBy>
  <cp:revision>2</cp:revision>
  <dcterms:created xsi:type="dcterms:W3CDTF">2023-03-09T20:14:57Z</dcterms:created>
  <dcterms:modified xsi:type="dcterms:W3CDTF">2023-03-09T20:16:19Z</dcterms:modified>
</cp:coreProperties>
</file>