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70" r:id="rId2"/>
    <p:sldId id="2584" r:id="rId3"/>
    <p:sldId id="237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3" d="100"/>
          <a:sy n="103" d="100"/>
        </p:scale>
        <p:origin x="91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04781B-5BDB-49F8-9DE4-CE52FFBB1BEC}" type="datetimeFigureOut">
              <a:rPr lang="en-US" smtClean="0"/>
              <a:t>3/9/2023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7CED79-4F1E-49A9-9453-E1C6F71E025A}" type="slidenum">
              <a:rPr lang="en-US" smtClean="0"/>
              <a:t>‹#›</a:t>
            </a:fld>
            <a:endParaRPr lang="en-US"/>
          </a:p>
        </p:txBody>
      </p:sp>
    </p:spTree>
    <p:extLst>
      <p:ext uri="{BB962C8B-B14F-4D97-AF65-F5344CB8AC3E}">
        <p14:creationId xmlns:p14="http://schemas.microsoft.com/office/powerpoint/2010/main" val="3008797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give you 10 seconds to look around the room and see everything that you can that is the color BLUE.  Try to remember everything that is the BLUE.  OK, GO!  10 seconds quietly look at everything that is the color BLUE.  </a:t>
            </a:r>
          </a:p>
          <a:p>
            <a:endParaRPr lang="en-US" dirty="0"/>
          </a:p>
          <a:p>
            <a:r>
              <a:rPr lang="en-US" dirty="0"/>
              <a:t>Now, close your eyes.  With your eyes closed bring to mind all of the RED items you saw. (LAUGH) With your eyes closed raise your hands if you saw more BLUE than RED.  That’s almost all of you!</a:t>
            </a:r>
          </a:p>
          <a:p>
            <a:endParaRPr lang="en-US" dirty="0"/>
          </a:p>
        </p:txBody>
      </p:sp>
      <p:sp>
        <p:nvSpPr>
          <p:cNvPr id="4" name="Slide Number Placeholder 3"/>
          <p:cNvSpPr>
            <a:spLocks noGrp="1"/>
          </p:cNvSpPr>
          <p:nvPr>
            <p:ph type="sldNum" sz="quarter" idx="5"/>
          </p:nvPr>
        </p:nvSpPr>
        <p:spPr/>
        <p:txBody>
          <a:bodyPr/>
          <a:lstStyle/>
          <a:p>
            <a:fld id="{1AC95501-751D-F74F-8583-2CA5608EDBF0}" type="slidenum">
              <a:rPr lang="en-US" smtClean="0"/>
              <a:t>1</a:t>
            </a:fld>
            <a:endParaRPr lang="en-US"/>
          </a:p>
        </p:txBody>
      </p:sp>
    </p:spTree>
    <p:extLst>
      <p:ext uri="{BB962C8B-B14F-4D97-AF65-F5344CB8AC3E}">
        <p14:creationId xmlns:p14="http://schemas.microsoft.com/office/powerpoint/2010/main" val="3572769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give you 10 seconds to look around the room and see everything that you can that is the color BLUE.  Try to remember everything that is the BLUE.  OK, GO!  10 seconds quietly look at everything that is the color BLUE.  </a:t>
            </a:r>
          </a:p>
          <a:p>
            <a:endParaRPr lang="en-US" dirty="0"/>
          </a:p>
          <a:p>
            <a:r>
              <a:rPr lang="en-US" dirty="0"/>
              <a:t>Now, close your eyes.  With your eyes closed bring to mind all of the RED items you saw. (LAUGH) With your eyes closed raise your hands if you saw more BLUE than RED.  That’s almost all of you!</a:t>
            </a:r>
          </a:p>
          <a:p>
            <a:endParaRPr lang="en-US" dirty="0"/>
          </a:p>
        </p:txBody>
      </p:sp>
      <p:sp>
        <p:nvSpPr>
          <p:cNvPr id="4" name="Slide Number Placeholder 3"/>
          <p:cNvSpPr>
            <a:spLocks noGrp="1"/>
          </p:cNvSpPr>
          <p:nvPr>
            <p:ph type="sldNum" sz="quarter" idx="5"/>
          </p:nvPr>
        </p:nvSpPr>
        <p:spPr/>
        <p:txBody>
          <a:bodyPr/>
          <a:lstStyle/>
          <a:p>
            <a:fld id="{1AC95501-751D-F74F-8583-2CA5608EDBF0}" type="slidenum">
              <a:rPr lang="en-US" smtClean="0"/>
              <a:t>2</a:t>
            </a:fld>
            <a:endParaRPr lang="en-US"/>
          </a:p>
        </p:txBody>
      </p:sp>
    </p:spTree>
    <p:extLst>
      <p:ext uri="{BB962C8B-B14F-4D97-AF65-F5344CB8AC3E}">
        <p14:creationId xmlns:p14="http://schemas.microsoft.com/office/powerpoint/2010/main" val="3594772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open your eyes and look at the RED items in the room.  How many see more RED than they saw before?  Why is this?  There’s an area in our brains called the RETICULAR ACTIVATING SYSTEM whose job is to mediate our overall level of consciousness or awareness.  In other words, it’s job is to bring into our awareness what it is that we are looking for and filter out of our awareness what we are not looking for.  Basically, what we are paying attention to we will see.  Seek and ye shall find!</a:t>
            </a:r>
          </a:p>
          <a:p>
            <a:endParaRPr lang="en-US" dirty="0"/>
          </a:p>
          <a:p>
            <a:r>
              <a:rPr lang="en-US" dirty="0"/>
              <a:t>Most of us were taught to focus our thoughts on what’s reasonable, what’s safe, why we can’t, what’s missing, what problems we might face, why it won’t work.  If we want to change our results, we must first start with changing out focus.</a:t>
            </a:r>
          </a:p>
          <a:p>
            <a:endParaRPr lang="en-US" dirty="0"/>
          </a:p>
          <a:p>
            <a:r>
              <a:rPr lang="en-US" dirty="0"/>
              <a:t>Highly successful people begin with the end in mind. They become clear on what it is they really want.  Because where your attention goes your energy flows You begin to see resources and opportunities other people miss.  This brings us to principal #2 DESIGNING YOUR DREAMS </a:t>
            </a:r>
          </a:p>
          <a:p>
            <a:endParaRPr lang="en-US" dirty="0"/>
          </a:p>
        </p:txBody>
      </p:sp>
      <p:sp>
        <p:nvSpPr>
          <p:cNvPr id="4" name="Slide Number Placeholder 3"/>
          <p:cNvSpPr>
            <a:spLocks noGrp="1"/>
          </p:cNvSpPr>
          <p:nvPr>
            <p:ph type="sldNum" sz="quarter" idx="5"/>
          </p:nvPr>
        </p:nvSpPr>
        <p:spPr/>
        <p:txBody>
          <a:bodyPr/>
          <a:lstStyle/>
          <a:p>
            <a:fld id="{1AC95501-751D-F74F-8583-2CA5608EDBF0}" type="slidenum">
              <a:rPr lang="en-US" smtClean="0"/>
              <a:t>3</a:t>
            </a:fld>
            <a:endParaRPr lang="en-US"/>
          </a:p>
        </p:txBody>
      </p:sp>
    </p:spTree>
    <p:extLst>
      <p:ext uri="{BB962C8B-B14F-4D97-AF65-F5344CB8AC3E}">
        <p14:creationId xmlns:p14="http://schemas.microsoft.com/office/powerpoint/2010/main" val="2142882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3B5EA-75FB-A1A8-C004-39DF06BC3A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AEAA9B-3E42-A43E-9905-06DEAFD000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E78607-A45E-602F-6F91-FC126224F281}"/>
              </a:ext>
            </a:extLst>
          </p:cNvPr>
          <p:cNvSpPr>
            <a:spLocks noGrp="1"/>
          </p:cNvSpPr>
          <p:nvPr>
            <p:ph type="dt" sz="half" idx="10"/>
          </p:nvPr>
        </p:nvSpPr>
        <p:spPr/>
        <p:txBody>
          <a:bodyPr/>
          <a:lstStyle/>
          <a:p>
            <a:fld id="{E0E39912-7410-4C67-9102-24AF30DE4B4D}" type="datetimeFigureOut">
              <a:rPr lang="en-US" smtClean="0"/>
              <a:t>3/9/2023</a:t>
            </a:fld>
            <a:endParaRPr lang="en-US"/>
          </a:p>
        </p:txBody>
      </p:sp>
      <p:sp>
        <p:nvSpPr>
          <p:cNvPr id="5" name="Footer Placeholder 4">
            <a:extLst>
              <a:ext uri="{FF2B5EF4-FFF2-40B4-BE49-F238E27FC236}">
                <a16:creationId xmlns:a16="http://schemas.microsoft.com/office/drawing/2014/main" id="{7E94786F-BDA6-411D-D2EC-24E35AF99B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3A1792-C9B3-C88F-6887-38897D636783}"/>
              </a:ext>
            </a:extLst>
          </p:cNvPr>
          <p:cNvSpPr>
            <a:spLocks noGrp="1"/>
          </p:cNvSpPr>
          <p:nvPr>
            <p:ph type="sldNum" sz="quarter" idx="12"/>
          </p:nvPr>
        </p:nvSpPr>
        <p:spPr/>
        <p:txBody>
          <a:bodyPr/>
          <a:lstStyle/>
          <a:p>
            <a:fld id="{4889E343-6030-4C32-8E76-B224450ECFF9}" type="slidenum">
              <a:rPr lang="en-US" smtClean="0"/>
              <a:t>‹#›</a:t>
            </a:fld>
            <a:endParaRPr lang="en-US"/>
          </a:p>
        </p:txBody>
      </p:sp>
    </p:spTree>
    <p:extLst>
      <p:ext uri="{BB962C8B-B14F-4D97-AF65-F5344CB8AC3E}">
        <p14:creationId xmlns:p14="http://schemas.microsoft.com/office/powerpoint/2010/main" val="365314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16F28-EDFB-02BE-AE3F-19437EAA4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8263B8-922E-7805-5384-E22595B679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A23FDA-8F46-4BF2-EA0E-F9D038A747A4}"/>
              </a:ext>
            </a:extLst>
          </p:cNvPr>
          <p:cNvSpPr>
            <a:spLocks noGrp="1"/>
          </p:cNvSpPr>
          <p:nvPr>
            <p:ph type="dt" sz="half" idx="10"/>
          </p:nvPr>
        </p:nvSpPr>
        <p:spPr/>
        <p:txBody>
          <a:bodyPr/>
          <a:lstStyle/>
          <a:p>
            <a:fld id="{E0E39912-7410-4C67-9102-24AF30DE4B4D}" type="datetimeFigureOut">
              <a:rPr lang="en-US" smtClean="0"/>
              <a:t>3/9/2023</a:t>
            </a:fld>
            <a:endParaRPr lang="en-US"/>
          </a:p>
        </p:txBody>
      </p:sp>
      <p:sp>
        <p:nvSpPr>
          <p:cNvPr id="5" name="Footer Placeholder 4">
            <a:extLst>
              <a:ext uri="{FF2B5EF4-FFF2-40B4-BE49-F238E27FC236}">
                <a16:creationId xmlns:a16="http://schemas.microsoft.com/office/drawing/2014/main" id="{18E8A924-29E2-DD7C-8715-86F7967655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2B315C-2667-5DFC-7277-6F189B712F55}"/>
              </a:ext>
            </a:extLst>
          </p:cNvPr>
          <p:cNvSpPr>
            <a:spLocks noGrp="1"/>
          </p:cNvSpPr>
          <p:nvPr>
            <p:ph type="sldNum" sz="quarter" idx="12"/>
          </p:nvPr>
        </p:nvSpPr>
        <p:spPr/>
        <p:txBody>
          <a:bodyPr/>
          <a:lstStyle/>
          <a:p>
            <a:fld id="{4889E343-6030-4C32-8E76-B224450ECFF9}" type="slidenum">
              <a:rPr lang="en-US" smtClean="0"/>
              <a:t>‹#›</a:t>
            </a:fld>
            <a:endParaRPr lang="en-US"/>
          </a:p>
        </p:txBody>
      </p:sp>
    </p:spTree>
    <p:extLst>
      <p:ext uri="{BB962C8B-B14F-4D97-AF65-F5344CB8AC3E}">
        <p14:creationId xmlns:p14="http://schemas.microsoft.com/office/powerpoint/2010/main" val="2650046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64E499-1EFA-5AF6-ADF4-F195D79890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A4D9EB-C1BA-BE67-9393-2A1950D2A3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CB6E3-9B78-40CB-8C37-D747958C50FA}"/>
              </a:ext>
            </a:extLst>
          </p:cNvPr>
          <p:cNvSpPr>
            <a:spLocks noGrp="1"/>
          </p:cNvSpPr>
          <p:nvPr>
            <p:ph type="dt" sz="half" idx="10"/>
          </p:nvPr>
        </p:nvSpPr>
        <p:spPr/>
        <p:txBody>
          <a:bodyPr/>
          <a:lstStyle/>
          <a:p>
            <a:fld id="{E0E39912-7410-4C67-9102-24AF30DE4B4D}" type="datetimeFigureOut">
              <a:rPr lang="en-US" smtClean="0"/>
              <a:t>3/9/2023</a:t>
            </a:fld>
            <a:endParaRPr lang="en-US"/>
          </a:p>
        </p:txBody>
      </p:sp>
      <p:sp>
        <p:nvSpPr>
          <p:cNvPr id="5" name="Footer Placeholder 4">
            <a:extLst>
              <a:ext uri="{FF2B5EF4-FFF2-40B4-BE49-F238E27FC236}">
                <a16:creationId xmlns:a16="http://schemas.microsoft.com/office/drawing/2014/main" id="{57CF6C89-C1F4-F0DC-C73C-D50DB643E9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8D4574-7B24-247A-952B-F4EE14F9647E}"/>
              </a:ext>
            </a:extLst>
          </p:cNvPr>
          <p:cNvSpPr>
            <a:spLocks noGrp="1"/>
          </p:cNvSpPr>
          <p:nvPr>
            <p:ph type="sldNum" sz="quarter" idx="12"/>
          </p:nvPr>
        </p:nvSpPr>
        <p:spPr/>
        <p:txBody>
          <a:bodyPr/>
          <a:lstStyle/>
          <a:p>
            <a:fld id="{4889E343-6030-4C32-8E76-B224450ECFF9}" type="slidenum">
              <a:rPr lang="en-US" smtClean="0"/>
              <a:t>‹#›</a:t>
            </a:fld>
            <a:endParaRPr lang="en-US"/>
          </a:p>
        </p:txBody>
      </p:sp>
    </p:spTree>
    <p:extLst>
      <p:ext uri="{BB962C8B-B14F-4D97-AF65-F5344CB8AC3E}">
        <p14:creationId xmlns:p14="http://schemas.microsoft.com/office/powerpoint/2010/main" val="1364851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774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6506-6DA6-1120-0B62-77483E0151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991D72-8896-E5B7-D326-73369EB1A7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FE473-4CCF-79A8-4F77-9481A5BD1114}"/>
              </a:ext>
            </a:extLst>
          </p:cNvPr>
          <p:cNvSpPr>
            <a:spLocks noGrp="1"/>
          </p:cNvSpPr>
          <p:nvPr>
            <p:ph type="dt" sz="half" idx="10"/>
          </p:nvPr>
        </p:nvSpPr>
        <p:spPr/>
        <p:txBody>
          <a:bodyPr/>
          <a:lstStyle/>
          <a:p>
            <a:fld id="{E0E39912-7410-4C67-9102-24AF30DE4B4D}" type="datetimeFigureOut">
              <a:rPr lang="en-US" smtClean="0"/>
              <a:t>3/9/2023</a:t>
            </a:fld>
            <a:endParaRPr lang="en-US"/>
          </a:p>
        </p:txBody>
      </p:sp>
      <p:sp>
        <p:nvSpPr>
          <p:cNvPr id="5" name="Footer Placeholder 4">
            <a:extLst>
              <a:ext uri="{FF2B5EF4-FFF2-40B4-BE49-F238E27FC236}">
                <a16:creationId xmlns:a16="http://schemas.microsoft.com/office/drawing/2014/main" id="{FDBBF70B-D067-CA5E-6670-BFBDE80362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DD7D03-76BB-B96D-1918-06AE3A867F33}"/>
              </a:ext>
            </a:extLst>
          </p:cNvPr>
          <p:cNvSpPr>
            <a:spLocks noGrp="1"/>
          </p:cNvSpPr>
          <p:nvPr>
            <p:ph type="sldNum" sz="quarter" idx="12"/>
          </p:nvPr>
        </p:nvSpPr>
        <p:spPr/>
        <p:txBody>
          <a:bodyPr/>
          <a:lstStyle/>
          <a:p>
            <a:fld id="{4889E343-6030-4C32-8E76-B224450ECFF9}" type="slidenum">
              <a:rPr lang="en-US" smtClean="0"/>
              <a:t>‹#›</a:t>
            </a:fld>
            <a:endParaRPr lang="en-US"/>
          </a:p>
        </p:txBody>
      </p:sp>
    </p:spTree>
    <p:extLst>
      <p:ext uri="{BB962C8B-B14F-4D97-AF65-F5344CB8AC3E}">
        <p14:creationId xmlns:p14="http://schemas.microsoft.com/office/powerpoint/2010/main" val="1069799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AC3B2-6FD1-9926-44C9-3253B4DFE2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FD2848-8AF7-753A-2679-D6B7D34793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66EB20-AF73-2B91-A1FD-EB6760FE8A14}"/>
              </a:ext>
            </a:extLst>
          </p:cNvPr>
          <p:cNvSpPr>
            <a:spLocks noGrp="1"/>
          </p:cNvSpPr>
          <p:nvPr>
            <p:ph type="dt" sz="half" idx="10"/>
          </p:nvPr>
        </p:nvSpPr>
        <p:spPr/>
        <p:txBody>
          <a:bodyPr/>
          <a:lstStyle/>
          <a:p>
            <a:fld id="{E0E39912-7410-4C67-9102-24AF30DE4B4D}" type="datetimeFigureOut">
              <a:rPr lang="en-US" smtClean="0"/>
              <a:t>3/9/2023</a:t>
            </a:fld>
            <a:endParaRPr lang="en-US"/>
          </a:p>
        </p:txBody>
      </p:sp>
      <p:sp>
        <p:nvSpPr>
          <p:cNvPr id="5" name="Footer Placeholder 4">
            <a:extLst>
              <a:ext uri="{FF2B5EF4-FFF2-40B4-BE49-F238E27FC236}">
                <a16:creationId xmlns:a16="http://schemas.microsoft.com/office/drawing/2014/main" id="{BF4F5C8A-8433-9D54-7B08-017C0EB96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446F1B-1FA3-96B9-DF56-DC8E2C0232E5}"/>
              </a:ext>
            </a:extLst>
          </p:cNvPr>
          <p:cNvSpPr>
            <a:spLocks noGrp="1"/>
          </p:cNvSpPr>
          <p:nvPr>
            <p:ph type="sldNum" sz="quarter" idx="12"/>
          </p:nvPr>
        </p:nvSpPr>
        <p:spPr/>
        <p:txBody>
          <a:bodyPr/>
          <a:lstStyle/>
          <a:p>
            <a:fld id="{4889E343-6030-4C32-8E76-B224450ECFF9}" type="slidenum">
              <a:rPr lang="en-US" smtClean="0"/>
              <a:t>‹#›</a:t>
            </a:fld>
            <a:endParaRPr lang="en-US"/>
          </a:p>
        </p:txBody>
      </p:sp>
    </p:spTree>
    <p:extLst>
      <p:ext uri="{BB962C8B-B14F-4D97-AF65-F5344CB8AC3E}">
        <p14:creationId xmlns:p14="http://schemas.microsoft.com/office/powerpoint/2010/main" val="365602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CCE87-973C-6328-76EB-C883223256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889099-0B93-6CB4-721D-E041D1EE78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61A961-0264-233F-FC04-93A5D83B8C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4C4925-96A5-1CCE-38AA-55498BB3717C}"/>
              </a:ext>
            </a:extLst>
          </p:cNvPr>
          <p:cNvSpPr>
            <a:spLocks noGrp="1"/>
          </p:cNvSpPr>
          <p:nvPr>
            <p:ph type="dt" sz="half" idx="10"/>
          </p:nvPr>
        </p:nvSpPr>
        <p:spPr/>
        <p:txBody>
          <a:bodyPr/>
          <a:lstStyle/>
          <a:p>
            <a:fld id="{E0E39912-7410-4C67-9102-24AF30DE4B4D}" type="datetimeFigureOut">
              <a:rPr lang="en-US" smtClean="0"/>
              <a:t>3/9/2023</a:t>
            </a:fld>
            <a:endParaRPr lang="en-US"/>
          </a:p>
        </p:txBody>
      </p:sp>
      <p:sp>
        <p:nvSpPr>
          <p:cNvPr id="6" name="Footer Placeholder 5">
            <a:extLst>
              <a:ext uri="{FF2B5EF4-FFF2-40B4-BE49-F238E27FC236}">
                <a16:creationId xmlns:a16="http://schemas.microsoft.com/office/drawing/2014/main" id="{AB3F8E91-C39C-751B-62B9-8E294089A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7AE924-E03A-D995-A2CC-C635CA344047}"/>
              </a:ext>
            </a:extLst>
          </p:cNvPr>
          <p:cNvSpPr>
            <a:spLocks noGrp="1"/>
          </p:cNvSpPr>
          <p:nvPr>
            <p:ph type="sldNum" sz="quarter" idx="12"/>
          </p:nvPr>
        </p:nvSpPr>
        <p:spPr/>
        <p:txBody>
          <a:bodyPr/>
          <a:lstStyle/>
          <a:p>
            <a:fld id="{4889E343-6030-4C32-8E76-B224450ECFF9}" type="slidenum">
              <a:rPr lang="en-US" smtClean="0"/>
              <a:t>‹#›</a:t>
            </a:fld>
            <a:endParaRPr lang="en-US"/>
          </a:p>
        </p:txBody>
      </p:sp>
    </p:spTree>
    <p:extLst>
      <p:ext uri="{BB962C8B-B14F-4D97-AF65-F5344CB8AC3E}">
        <p14:creationId xmlns:p14="http://schemas.microsoft.com/office/powerpoint/2010/main" val="1982687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4F59-C020-F8EB-E9F4-98354153C7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EEE0FA-25FE-C6E7-662E-1BC719F24B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ED37CE-CBB8-0F35-DD43-C96A695956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D4C093-4F30-77E3-E9CE-18EE5BE66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CE1E00-1778-27B6-2933-0AEA264876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66B440-4831-5B7A-B2F9-FC8A09E10DD1}"/>
              </a:ext>
            </a:extLst>
          </p:cNvPr>
          <p:cNvSpPr>
            <a:spLocks noGrp="1"/>
          </p:cNvSpPr>
          <p:nvPr>
            <p:ph type="dt" sz="half" idx="10"/>
          </p:nvPr>
        </p:nvSpPr>
        <p:spPr/>
        <p:txBody>
          <a:bodyPr/>
          <a:lstStyle/>
          <a:p>
            <a:fld id="{E0E39912-7410-4C67-9102-24AF30DE4B4D}" type="datetimeFigureOut">
              <a:rPr lang="en-US" smtClean="0"/>
              <a:t>3/9/2023</a:t>
            </a:fld>
            <a:endParaRPr lang="en-US"/>
          </a:p>
        </p:txBody>
      </p:sp>
      <p:sp>
        <p:nvSpPr>
          <p:cNvPr id="8" name="Footer Placeholder 7">
            <a:extLst>
              <a:ext uri="{FF2B5EF4-FFF2-40B4-BE49-F238E27FC236}">
                <a16:creationId xmlns:a16="http://schemas.microsoft.com/office/drawing/2014/main" id="{4A9AF755-B938-0113-DD83-221A4D89D4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D13C0E-A80C-615C-F713-FCC35C2E304D}"/>
              </a:ext>
            </a:extLst>
          </p:cNvPr>
          <p:cNvSpPr>
            <a:spLocks noGrp="1"/>
          </p:cNvSpPr>
          <p:nvPr>
            <p:ph type="sldNum" sz="quarter" idx="12"/>
          </p:nvPr>
        </p:nvSpPr>
        <p:spPr/>
        <p:txBody>
          <a:bodyPr/>
          <a:lstStyle/>
          <a:p>
            <a:fld id="{4889E343-6030-4C32-8E76-B224450ECFF9}" type="slidenum">
              <a:rPr lang="en-US" smtClean="0"/>
              <a:t>‹#›</a:t>
            </a:fld>
            <a:endParaRPr lang="en-US"/>
          </a:p>
        </p:txBody>
      </p:sp>
    </p:spTree>
    <p:extLst>
      <p:ext uri="{BB962C8B-B14F-4D97-AF65-F5344CB8AC3E}">
        <p14:creationId xmlns:p14="http://schemas.microsoft.com/office/powerpoint/2010/main" val="1957951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92AA3-ACFF-023D-46A3-CEFA8FCAD1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809720-38C3-BA28-8282-C78247052A3F}"/>
              </a:ext>
            </a:extLst>
          </p:cNvPr>
          <p:cNvSpPr>
            <a:spLocks noGrp="1"/>
          </p:cNvSpPr>
          <p:nvPr>
            <p:ph type="dt" sz="half" idx="10"/>
          </p:nvPr>
        </p:nvSpPr>
        <p:spPr/>
        <p:txBody>
          <a:bodyPr/>
          <a:lstStyle/>
          <a:p>
            <a:fld id="{E0E39912-7410-4C67-9102-24AF30DE4B4D}" type="datetimeFigureOut">
              <a:rPr lang="en-US" smtClean="0"/>
              <a:t>3/9/2023</a:t>
            </a:fld>
            <a:endParaRPr lang="en-US"/>
          </a:p>
        </p:txBody>
      </p:sp>
      <p:sp>
        <p:nvSpPr>
          <p:cNvPr id="4" name="Footer Placeholder 3">
            <a:extLst>
              <a:ext uri="{FF2B5EF4-FFF2-40B4-BE49-F238E27FC236}">
                <a16:creationId xmlns:a16="http://schemas.microsoft.com/office/drawing/2014/main" id="{4177FCCC-A6B8-4B73-F6EA-83C966220A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33F552-AE76-6B63-0DA2-43DE7681A775}"/>
              </a:ext>
            </a:extLst>
          </p:cNvPr>
          <p:cNvSpPr>
            <a:spLocks noGrp="1"/>
          </p:cNvSpPr>
          <p:nvPr>
            <p:ph type="sldNum" sz="quarter" idx="12"/>
          </p:nvPr>
        </p:nvSpPr>
        <p:spPr/>
        <p:txBody>
          <a:bodyPr/>
          <a:lstStyle/>
          <a:p>
            <a:fld id="{4889E343-6030-4C32-8E76-B224450ECFF9}" type="slidenum">
              <a:rPr lang="en-US" smtClean="0"/>
              <a:t>‹#›</a:t>
            </a:fld>
            <a:endParaRPr lang="en-US"/>
          </a:p>
        </p:txBody>
      </p:sp>
    </p:spTree>
    <p:extLst>
      <p:ext uri="{BB962C8B-B14F-4D97-AF65-F5344CB8AC3E}">
        <p14:creationId xmlns:p14="http://schemas.microsoft.com/office/powerpoint/2010/main" val="4082855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15AFC2-B2A6-0552-87F0-95C3C937F3DE}"/>
              </a:ext>
            </a:extLst>
          </p:cNvPr>
          <p:cNvSpPr>
            <a:spLocks noGrp="1"/>
          </p:cNvSpPr>
          <p:nvPr>
            <p:ph type="dt" sz="half" idx="10"/>
          </p:nvPr>
        </p:nvSpPr>
        <p:spPr/>
        <p:txBody>
          <a:bodyPr/>
          <a:lstStyle/>
          <a:p>
            <a:fld id="{E0E39912-7410-4C67-9102-24AF30DE4B4D}" type="datetimeFigureOut">
              <a:rPr lang="en-US" smtClean="0"/>
              <a:t>3/9/2023</a:t>
            </a:fld>
            <a:endParaRPr lang="en-US"/>
          </a:p>
        </p:txBody>
      </p:sp>
      <p:sp>
        <p:nvSpPr>
          <p:cNvPr id="3" name="Footer Placeholder 2">
            <a:extLst>
              <a:ext uri="{FF2B5EF4-FFF2-40B4-BE49-F238E27FC236}">
                <a16:creationId xmlns:a16="http://schemas.microsoft.com/office/drawing/2014/main" id="{360729F9-64AC-A4F5-9218-FEBD8EF3E7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3A48AD-C17D-DD52-9655-A455FE4E4F29}"/>
              </a:ext>
            </a:extLst>
          </p:cNvPr>
          <p:cNvSpPr>
            <a:spLocks noGrp="1"/>
          </p:cNvSpPr>
          <p:nvPr>
            <p:ph type="sldNum" sz="quarter" idx="12"/>
          </p:nvPr>
        </p:nvSpPr>
        <p:spPr/>
        <p:txBody>
          <a:bodyPr/>
          <a:lstStyle/>
          <a:p>
            <a:fld id="{4889E343-6030-4C32-8E76-B224450ECFF9}" type="slidenum">
              <a:rPr lang="en-US" smtClean="0"/>
              <a:t>‹#›</a:t>
            </a:fld>
            <a:endParaRPr lang="en-US"/>
          </a:p>
        </p:txBody>
      </p:sp>
    </p:spTree>
    <p:extLst>
      <p:ext uri="{BB962C8B-B14F-4D97-AF65-F5344CB8AC3E}">
        <p14:creationId xmlns:p14="http://schemas.microsoft.com/office/powerpoint/2010/main" val="1660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6F74-1DC6-F1B4-1C55-D0D375E3C0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7E94F8-CAE6-3168-2840-081A7527D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49EF2F-FFEE-414A-AF7A-47158FE84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749AFF-C7C5-8E3B-FBCA-50E98071EB91}"/>
              </a:ext>
            </a:extLst>
          </p:cNvPr>
          <p:cNvSpPr>
            <a:spLocks noGrp="1"/>
          </p:cNvSpPr>
          <p:nvPr>
            <p:ph type="dt" sz="half" idx="10"/>
          </p:nvPr>
        </p:nvSpPr>
        <p:spPr/>
        <p:txBody>
          <a:bodyPr/>
          <a:lstStyle/>
          <a:p>
            <a:fld id="{E0E39912-7410-4C67-9102-24AF30DE4B4D}" type="datetimeFigureOut">
              <a:rPr lang="en-US" smtClean="0"/>
              <a:t>3/9/2023</a:t>
            </a:fld>
            <a:endParaRPr lang="en-US"/>
          </a:p>
        </p:txBody>
      </p:sp>
      <p:sp>
        <p:nvSpPr>
          <p:cNvPr id="6" name="Footer Placeholder 5">
            <a:extLst>
              <a:ext uri="{FF2B5EF4-FFF2-40B4-BE49-F238E27FC236}">
                <a16:creationId xmlns:a16="http://schemas.microsoft.com/office/drawing/2014/main" id="{C74F2BAE-F7A2-7C7F-76F6-7F85453D43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FCF4CE-D9A3-FC30-8ABB-844A652B5CB2}"/>
              </a:ext>
            </a:extLst>
          </p:cNvPr>
          <p:cNvSpPr>
            <a:spLocks noGrp="1"/>
          </p:cNvSpPr>
          <p:nvPr>
            <p:ph type="sldNum" sz="quarter" idx="12"/>
          </p:nvPr>
        </p:nvSpPr>
        <p:spPr/>
        <p:txBody>
          <a:bodyPr/>
          <a:lstStyle/>
          <a:p>
            <a:fld id="{4889E343-6030-4C32-8E76-B224450ECFF9}" type="slidenum">
              <a:rPr lang="en-US" smtClean="0"/>
              <a:t>‹#›</a:t>
            </a:fld>
            <a:endParaRPr lang="en-US"/>
          </a:p>
        </p:txBody>
      </p:sp>
    </p:spTree>
    <p:extLst>
      <p:ext uri="{BB962C8B-B14F-4D97-AF65-F5344CB8AC3E}">
        <p14:creationId xmlns:p14="http://schemas.microsoft.com/office/powerpoint/2010/main" val="2998329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10E0-AE2B-549E-94FB-4F52C01948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47335A-7108-A55E-7E96-A4806E08E4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3A87F6-7B3C-66DC-E1F8-75F2CB9CD9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2383F3-BC87-4396-3AC3-41D15B10B4F1}"/>
              </a:ext>
            </a:extLst>
          </p:cNvPr>
          <p:cNvSpPr>
            <a:spLocks noGrp="1"/>
          </p:cNvSpPr>
          <p:nvPr>
            <p:ph type="dt" sz="half" idx="10"/>
          </p:nvPr>
        </p:nvSpPr>
        <p:spPr/>
        <p:txBody>
          <a:bodyPr/>
          <a:lstStyle/>
          <a:p>
            <a:fld id="{E0E39912-7410-4C67-9102-24AF30DE4B4D}" type="datetimeFigureOut">
              <a:rPr lang="en-US" smtClean="0"/>
              <a:t>3/9/2023</a:t>
            </a:fld>
            <a:endParaRPr lang="en-US"/>
          </a:p>
        </p:txBody>
      </p:sp>
      <p:sp>
        <p:nvSpPr>
          <p:cNvPr id="6" name="Footer Placeholder 5">
            <a:extLst>
              <a:ext uri="{FF2B5EF4-FFF2-40B4-BE49-F238E27FC236}">
                <a16:creationId xmlns:a16="http://schemas.microsoft.com/office/drawing/2014/main" id="{24C120D8-385C-09F1-48C8-04EA7656B9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7BFC8E-A9B0-0A66-D596-3EE99DE861BC}"/>
              </a:ext>
            </a:extLst>
          </p:cNvPr>
          <p:cNvSpPr>
            <a:spLocks noGrp="1"/>
          </p:cNvSpPr>
          <p:nvPr>
            <p:ph type="sldNum" sz="quarter" idx="12"/>
          </p:nvPr>
        </p:nvSpPr>
        <p:spPr/>
        <p:txBody>
          <a:bodyPr/>
          <a:lstStyle/>
          <a:p>
            <a:fld id="{4889E343-6030-4C32-8E76-B224450ECFF9}" type="slidenum">
              <a:rPr lang="en-US" smtClean="0"/>
              <a:t>‹#›</a:t>
            </a:fld>
            <a:endParaRPr lang="en-US"/>
          </a:p>
        </p:txBody>
      </p:sp>
    </p:spTree>
    <p:extLst>
      <p:ext uri="{BB962C8B-B14F-4D97-AF65-F5344CB8AC3E}">
        <p14:creationId xmlns:p14="http://schemas.microsoft.com/office/powerpoint/2010/main" val="2307179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E8A81F-A2CB-1DB2-3D0B-1F286A0BAB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180B2B-5FD7-9E2B-5D94-FE456D2678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536564-5E09-1191-48F4-B35916F74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39912-7410-4C67-9102-24AF30DE4B4D}" type="datetimeFigureOut">
              <a:rPr lang="en-US" smtClean="0"/>
              <a:t>3/9/2023</a:t>
            </a:fld>
            <a:endParaRPr lang="en-US"/>
          </a:p>
        </p:txBody>
      </p:sp>
      <p:sp>
        <p:nvSpPr>
          <p:cNvPr id="5" name="Footer Placeholder 4">
            <a:extLst>
              <a:ext uri="{FF2B5EF4-FFF2-40B4-BE49-F238E27FC236}">
                <a16:creationId xmlns:a16="http://schemas.microsoft.com/office/drawing/2014/main" id="{33E3ACCA-C26C-1AD4-CF70-E870563F29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D8D108-9E8A-B7F9-0049-AA03388384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9E343-6030-4C32-8E76-B224450ECFF9}" type="slidenum">
              <a:rPr lang="en-US" smtClean="0"/>
              <a:t>‹#›</a:t>
            </a:fld>
            <a:endParaRPr lang="en-US"/>
          </a:p>
        </p:txBody>
      </p:sp>
    </p:spTree>
    <p:extLst>
      <p:ext uri="{BB962C8B-B14F-4D97-AF65-F5344CB8AC3E}">
        <p14:creationId xmlns:p14="http://schemas.microsoft.com/office/powerpoint/2010/main" val="1781724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jumping in the air&#10;&#10;Description automatically generated with medium confidence">
            <a:extLst>
              <a:ext uri="{FF2B5EF4-FFF2-40B4-BE49-F238E27FC236}">
                <a16:creationId xmlns:a16="http://schemas.microsoft.com/office/drawing/2014/main" id="{26782093-613B-5A88-5DB7-0CA370956898}"/>
              </a:ext>
            </a:extLst>
          </p:cNvPr>
          <p:cNvPicPr>
            <a:picLocks noChangeAspect="1"/>
          </p:cNvPicPr>
          <p:nvPr/>
        </p:nvPicPr>
        <p:blipFill>
          <a:blip r:embed="rId3"/>
          <a:stretch>
            <a:fillRect/>
          </a:stretch>
        </p:blipFill>
        <p:spPr>
          <a:xfrm>
            <a:off x="430058" y="211666"/>
            <a:ext cx="11479840" cy="6434667"/>
          </a:xfrm>
          <a:prstGeom prst="rect">
            <a:avLst/>
          </a:prstGeom>
        </p:spPr>
      </p:pic>
      <p:sp>
        <p:nvSpPr>
          <p:cNvPr id="10" name="Content Placeholder 3">
            <a:extLst>
              <a:ext uri="{FF2B5EF4-FFF2-40B4-BE49-F238E27FC236}">
                <a16:creationId xmlns:a16="http://schemas.microsoft.com/office/drawing/2014/main" id="{DC46CDFF-DE0E-4911-B5E0-73E1F24F3679}"/>
              </a:ext>
            </a:extLst>
          </p:cNvPr>
          <p:cNvSpPr txBox="1">
            <a:spLocks/>
          </p:cNvSpPr>
          <p:nvPr/>
        </p:nvSpPr>
        <p:spPr>
          <a:xfrm>
            <a:off x="1398672" y="2034283"/>
            <a:ext cx="10164391" cy="1606383"/>
          </a:xfrm>
          <a:prstGeom prst="rect">
            <a:avLst/>
          </a:prstGeom>
        </p:spPr>
        <p:txBody>
          <a:bodyPr anchor="ct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8800" b="1" dirty="0">
                <a:solidFill>
                  <a:srgbClr val="FF0000"/>
                </a:solidFill>
                <a:latin typeface="+mj-lt"/>
              </a:rPr>
              <a:t>Tuning Your Attention Activity</a:t>
            </a:r>
          </a:p>
        </p:txBody>
      </p:sp>
      <p:grpSp>
        <p:nvGrpSpPr>
          <p:cNvPr id="2" name="Group 1">
            <a:extLst>
              <a:ext uri="{FF2B5EF4-FFF2-40B4-BE49-F238E27FC236}">
                <a16:creationId xmlns:a16="http://schemas.microsoft.com/office/drawing/2014/main" id="{10FDF9CC-3DF1-C61A-C0A3-D1283D9FE692}"/>
              </a:ext>
            </a:extLst>
          </p:cNvPr>
          <p:cNvGrpSpPr>
            <a:grpSpLocks noGrp="1" noUngrp="1" noRot="1" noMove="1" noResize="1"/>
          </p:cNvGrpSpPr>
          <p:nvPr/>
        </p:nvGrpSpPr>
        <p:grpSpPr>
          <a:xfrm>
            <a:off x="10693543" y="6311509"/>
            <a:ext cx="1216355" cy="546491"/>
            <a:chOff x="10379016" y="87991"/>
            <a:chExt cx="1231641" cy="501772"/>
          </a:xfrm>
        </p:grpSpPr>
        <p:pic>
          <p:nvPicPr>
            <p:cNvPr id="3" name="Picture 2" descr="Text&#10;&#10;Description automatically generated">
              <a:extLst>
                <a:ext uri="{FF2B5EF4-FFF2-40B4-BE49-F238E27FC236}">
                  <a16:creationId xmlns:a16="http://schemas.microsoft.com/office/drawing/2014/main" id="{C02EAAFE-CD0C-1A61-BA8F-D2B07F708CA1}"/>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770488" y="87991"/>
              <a:ext cx="448698" cy="275903"/>
            </a:xfrm>
            <a:prstGeom prst="rect">
              <a:avLst/>
            </a:prstGeom>
            <a:ln>
              <a:noFill/>
            </a:ln>
          </p:spPr>
        </p:pic>
        <p:sp>
          <p:nvSpPr>
            <p:cNvPr id="5" name="TextBox 4">
              <a:extLst>
                <a:ext uri="{FF2B5EF4-FFF2-40B4-BE49-F238E27FC236}">
                  <a16:creationId xmlns:a16="http://schemas.microsoft.com/office/drawing/2014/main" id="{018DF459-7917-3F0E-6EB3-4E33B5526339}"/>
                </a:ext>
              </a:extLst>
            </p:cNvPr>
            <p:cNvSpPr txBox="1">
              <a:spLocks noGrp="1" noRot="1" noMove="1" noResize="1" noEditPoints="1" noAdjustHandles="1" noChangeArrowheads="1" noChangeShapeType="1"/>
            </p:cNvSpPr>
            <p:nvPr/>
          </p:nvSpPr>
          <p:spPr>
            <a:xfrm>
              <a:off x="10379016" y="343542"/>
              <a:ext cx="1231641" cy="246221"/>
            </a:xfrm>
            <a:prstGeom prst="rect">
              <a:avLst/>
            </a:prstGeom>
            <a:noFill/>
            <a:ln>
              <a:noFill/>
            </a:ln>
          </p:spPr>
          <p:txBody>
            <a:bodyPr wrap="square" rtlCol="0">
              <a:spAutoFit/>
            </a:bodyPr>
            <a:lstStyle/>
            <a:p>
              <a:pPr algn="ctr"/>
              <a:r>
                <a:rPr lang="en-US" sz="1000" b="1" dirty="0"/>
                <a:t>the</a:t>
              </a:r>
              <a:r>
                <a:rPr lang="en-US" sz="1000" b="1" dirty="0">
                  <a:solidFill>
                    <a:schemeClr val="accent2"/>
                  </a:solidFill>
                </a:rPr>
                <a:t>RO</a:t>
              </a:r>
              <a:r>
                <a:rPr lang="en-US" sz="1000" b="1" dirty="0"/>
                <a:t>Factor.com</a:t>
              </a:r>
            </a:p>
          </p:txBody>
        </p:sp>
      </p:grpSp>
    </p:spTree>
    <p:extLst>
      <p:ext uri="{BB962C8B-B14F-4D97-AF65-F5344CB8AC3E}">
        <p14:creationId xmlns:p14="http://schemas.microsoft.com/office/powerpoint/2010/main" val="756354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ECF0D1E-F499-A0CC-10D3-BB59D33775FF}"/>
              </a:ext>
            </a:extLst>
          </p:cNvPr>
          <p:cNvGrpSpPr/>
          <p:nvPr/>
        </p:nvGrpSpPr>
        <p:grpSpPr>
          <a:xfrm>
            <a:off x="356080" y="211666"/>
            <a:ext cx="11479840" cy="6434667"/>
            <a:chOff x="356080" y="211666"/>
            <a:chExt cx="11479840" cy="6434667"/>
          </a:xfrm>
        </p:grpSpPr>
        <p:pic>
          <p:nvPicPr>
            <p:cNvPr id="4" name="Picture 3" descr="A group of people jumping in the air&#10;&#10;Description automatically generated with medium confidence">
              <a:extLst>
                <a:ext uri="{FF2B5EF4-FFF2-40B4-BE49-F238E27FC236}">
                  <a16:creationId xmlns:a16="http://schemas.microsoft.com/office/drawing/2014/main" id="{26782093-613B-5A88-5DB7-0CA370956898}"/>
                </a:ext>
              </a:extLst>
            </p:cNvPr>
            <p:cNvPicPr>
              <a:picLocks noChangeAspect="1"/>
            </p:cNvPicPr>
            <p:nvPr/>
          </p:nvPicPr>
          <p:blipFill>
            <a:blip r:embed="rId3"/>
            <a:stretch>
              <a:fillRect/>
            </a:stretch>
          </p:blipFill>
          <p:spPr>
            <a:xfrm>
              <a:off x="356080" y="211666"/>
              <a:ext cx="11479840" cy="6434667"/>
            </a:xfrm>
            <a:prstGeom prst="rect">
              <a:avLst/>
            </a:prstGeom>
          </p:spPr>
        </p:pic>
        <p:sp>
          <p:nvSpPr>
            <p:cNvPr id="10" name="Content Placeholder 3">
              <a:extLst>
                <a:ext uri="{FF2B5EF4-FFF2-40B4-BE49-F238E27FC236}">
                  <a16:creationId xmlns:a16="http://schemas.microsoft.com/office/drawing/2014/main" id="{DC46CDFF-DE0E-4911-B5E0-73E1F24F3679}"/>
                </a:ext>
              </a:extLst>
            </p:cNvPr>
            <p:cNvSpPr txBox="1">
              <a:spLocks/>
            </p:cNvSpPr>
            <p:nvPr/>
          </p:nvSpPr>
          <p:spPr>
            <a:xfrm>
              <a:off x="773549" y="427900"/>
              <a:ext cx="10164391" cy="1606383"/>
            </a:xfrm>
            <a:prstGeom prst="rect">
              <a:avLst/>
            </a:prstGeom>
          </p:spPr>
          <p:txBody>
            <a:bodyPr anchor="ct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8800" b="1" dirty="0">
                  <a:solidFill>
                    <a:srgbClr val="FF0000"/>
                  </a:solidFill>
                  <a:latin typeface="+mj-lt"/>
                </a:rPr>
                <a:t>Tuning Your Attention Activity</a:t>
              </a:r>
            </a:p>
            <a:p>
              <a:pPr marL="0" indent="0" algn="ctr">
                <a:lnSpc>
                  <a:spcPct val="100000"/>
                </a:lnSpc>
                <a:spcBef>
                  <a:spcPts val="0"/>
                </a:spcBef>
                <a:buNone/>
              </a:pPr>
              <a:r>
                <a:rPr lang="en-US" sz="8800" b="1" dirty="0">
                  <a:solidFill>
                    <a:srgbClr val="FF0000"/>
                  </a:solidFill>
                  <a:latin typeface="+mj-lt"/>
                </a:rPr>
                <a:t>Instruction</a:t>
              </a:r>
            </a:p>
          </p:txBody>
        </p:sp>
        <p:sp>
          <p:nvSpPr>
            <p:cNvPr id="3" name="TextBox 2">
              <a:extLst>
                <a:ext uri="{FF2B5EF4-FFF2-40B4-BE49-F238E27FC236}">
                  <a16:creationId xmlns:a16="http://schemas.microsoft.com/office/drawing/2014/main" id="{C08D6A48-60C5-DE5C-DD05-2FB282856BC7}"/>
                </a:ext>
              </a:extLst>
            </p:cNvPr>
            <p:cNvSpPr txBox="1"/>
            <p:nvPr/>
          </p:nvSpPr>
          <p:spPr>
            <a:xfrm>
              <a:off x="971679" y="2034283"/>
              <a:ext cx="10597019" cy="2308324"/>
            </a:xfrm>
            <a:prstGeom prst="rect">
              <a:avLst/>
            </a:prstGeom>
            <a:noFill/>
          </p:spPr>
          <p:txBody>
            <a:bodyPr wrap="square">
              <a:spAutoFit/>
            </a:bodyPr>
            <a:lstStyle/>
            <a:p>
              <a:r>
                <a:rPr lang="en-US" b="1" dirty="0">
                  <a:latin typeface="Arial Black" panose="020B0A04020102020204" pitchFamily="34" charset="0"/>
                </a:rPr>
                <a:t>I’m going to give you 10 seconds to look around the room and see everything that you can that is the color BLUE.  Try to remember everything that is the BLUE.  OK, GO!  10 seconds quietly look at everything that is the color BLUE.  </a:t>
              </a:r>
            </a:p>
            <a:p>
              <a:endParaRPr lang="en-US" b="1" dirty="0">
                <a:latin typeface="Arial Black" panose="020B0A04020102020204" pitchFamily="34" charset="0"/>
              </a:endParaRPr>
            </a:p>
            <a:p>
              <a:r>
                <a:rPr lang="en-US" b="1" dirty="0">
                  <a:latin typeface="Arial Black" panose="020B0A04020102020204" pitchFamily="34" charset="0"/>
                </a:rPr>
                <a:t>Now, close your eyes.  With your eyes closed bring to mind all of the RED items you saw. (LAUGH) With your eyes closed raise your hands if you saw more BLUE than RED.  That’s almost all of you!</a:t>
              </a:r>
            </a:p>
            <a:p>
              <a:endParaRPr lang="en-US" b="1" dirty="0">
                <a:latin typeface="Arial Black" panose="020B0A04020102020204" pitchFamily="34" charset="0"/>
              </a:endParaRPr>
            </a:p>
          </p:txBody>
        </p:sp>
      </p:grpSp>
      <p:grpSp>
        <p:nvGrpSpPr>
          <p:cNvPr id="5" name="Group 4">
            <a:extLst>
              <a:ext uri="{FF2B5EF4-FFF2-40B4-BE49-F238E27FC236}">
                <a16:creationId xmlns:a16="http://schemas.microsoft.com/office/drawing/2014/main" id="{399F066C-58DA-30BA-2FF0-45E95191CBBA}"/>
              </a:ext>
            </a:extLst>
          </p:cNvPr>
          <p:cNvGrpSpPr>
            <a:grpSpLocks noGrp="1" noUngrp="1" noRot="1" noMove="1" noResize="1"/>
          </p:cNvGrpSpPr>
          <p:nvPr/>
        </p:nvGrpSpPr>
        <p:grpSpPr>
          <a:xfrm>
            <a:off x="10285179" y="6344486"/>
            <a:ext cx="1216355" cy="546491"/>
            <a:chOff x="10379016" y="87991"/>
            <a:chExt cx="1231641" cy="501772"/>
          </a:xfrm>
        </p:grpSpPr>
        <p:pic>
          <p:nvPicPr>
            <p:cNvPr id="6" name="Picture 5" descr="Text&#10;&#10;Description automatically generated">
              <a:extLst>
                <a:ext uri="{FF2B5EF4-FFF2-40B4-BE49-F238E27FC236}">
                  <a16:creationId xmlns:a16="http://schemas.microsoft.com/office/drawing/2014/main" id="{54B4FD55-9957-2415-A3D5-EB27D8AF89F1}"/>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770488" y="87991"/>
              <a:ext cx="448698" cy="275903"/>
            </a:xfrm>
            <a:prstGeom prst="rect">
              <a:avLst/>
            </a:prstGeom>
            <a:ln>
              <a:noFill/>
            </a:ln>
          </p:spPr>
        </p:pic>
        <p:sp>
          <p:nvSpPr>
            <p:cNvPr id="7" name="TextBox 6">
              <a:extLst>
                <a:ext uri="{FF2B5EF4-FFF2-40B4-BE49-F238E27FC236}">
                  <a16:creationId xmlns:a16="http://schemas.microsoft.com/office/drawing/2014/main" id="{C9948977-4A96-04B3-9F43-2056068EA577}"/>
                </a:ext>
              </a:extLst>
            </p:cNvPr>
            <p:cNvSpPr txBox="1">
              <a:spLocks noGrp="1" noRot="1" noMove="1" noResize="1" noEditPoints="1" noAdjustHandles="1" noChangeArrowheads="1" noChangeShapeType="1"/>
            </p:cNvSpPr>
            <p:nvPr/>
          </p:nvSpPr>
          <p:spPr>
            <a:xfrm>
              <a:off x="10379016" y="343542"/>
              <a:ext cx="1231641" cy="246221"/>
            </a:xfrm>
            <a:prstGeom prst="rect">
              <a:avLst/>
            </a:prstGeom>
            <a:noFill/>
            <a:ln>
              <a:noFill/>
            </a:ln>
          </p:spPr>
          <p:txBody>
            <a:bodyPr wrap="square" rtlCol="0">
              <a:spAutoFit/>
            </a:bodyPr>
            <a:lstStyle/>
            <a:p>
              <a:pPr algn="ctr"/>
              <a:r>
                <a:rPr lang="en-US" sz="1000" b="1" dirty="0"/>
                <a:t>the</a:t>
              </a:r>
              <a:r>
                <a:rPr lang="en-US" sz="1000" b="1" dirty="0">
                  <a:solidFill>
                    <a:schemeClr val="accent2"/>
                  </a:solidFill>
                </a:rPr>
                <a:t>RO</a:t>
              </a:r>
              <a:r>
                <a:rPr lang="en-US" sz="1000" b="1" dirty="0"/>
                <a:t>Factor.com</a:t>
              </a:r>
            </a:p>
          </p:txBody>
        </p:sp>
      </p:grpSp>
    </p:spTree>
    <p:extLst>
      <p:ext uri="{BB962C8B-B14F-4D97-AF65-F5344CB8AC3E}">
        <p14:creationId xmlns:p14="http://schemas.microsoft.com/office/powerpoint/2010/main" val="1295636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45A49B-AD8E-2E4E-88C3-883FE78C1104}"/>
              </a:ext>
            </a:extLst>
          </p:cNvPr>
          <p:cNvPicPr>
            <a:picLocks noChangeAspect="1"/>
          </p:cNvPicPr>
          <p:nvPr/>
        </p:nvPicPr>
        <p:blipFill rotWithShape="1">
          <a:blip r:embed="rId3"/>
          <a:srcRect l="7422" t="12991" r="8178" b="19456"/>
          <a:stretch/>
        </p:blipFill>
        <p:spPr>
          <a:xfrm>
            <a:off x="2650523" y="1006415"/>
            <a:ext cx="6358583" cy="5089481"/>
          </a:xfrm>
          <a:prstGeom prst="rect">
            <a:avLst/>
          </a:prstGeom>
          <a:ln>
            <a:noFill/>
          </a:ln>
          <a:effectLst>
            <a:softEdge rad="635000"/>
          </a:effectLst>
        </p:spPr>
      </p:pic>
      <p:sp>
        <p:nvSpPr>
          <p:cNvPr id="5" name="TextBox 4">
            <a:extLst>
              <a:ext uri="{FF2B5EF4-FFF2-40B4-BE49-F238E27FC236}">
                <a16:creationId xmlns:a16="http://schemas.microsoft.com/office/drawing/2014/main" id="{073E81C4-E7D5-7644-9E97-3550B752C527}"/>
              </a:ext>
            </a:extLst>
          </p:cNvPr>
          <p:cNvSpPr txBox="1"/>
          <p:nvPr/>
        </p:nvSpPr>
        <p:spPr>
          <a:xfrm>
            <a:off x="1248936" y="298089"/>
            <a:ext cx="1057288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mj-lt"/>
                <a:ea typeface="Roboto Condensed" panose="020B0604020202020204" charset="0"/>
                <a:cs typeface="Arial"/>
                <a:sym typeface="Arial"/>
              </a:rPr>
              <a:t>Reticular Activating System</a:t>
            </a:r>
          </a:p>
        </p:txBody>
      </p:sp>
      <p:sp>
        <p:nvSpPr>
          <p:cNvPr id="4" name="TextBox 3">
            <a:extLst>
              <a:ext uri="{FF2B5EF4-FFF2-40B4-BE49-F238E27FC236}">
                <a16:creationId xmlns:a16="http://schemas.microsoft.com/office/drawing/2014/main" id="{89EA5037-C135-3677-E418-F51C07FD3520}"/>
              </a:ext>
            </a:extLst>
          </p:cNvPr>
          <p:cNvSpPr txBox="1"/>
          <p:nvPr/>
        </p:nvSpPr>
        <p:spPr>
          <a:xfrm>
            <a:off x="787679" y="4457343"/>
            <a:ext cx="4142729"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i="0" u="none" strike="noStrike" kern="0" cap="none" spc="0" normalizeH="0" baseline="0" noProof="0" dirty="0">
                <a:ln>
                  <a:noFill/>
                </a:ln>
                <a:solidFill>
                  <a:srgbClr val="000000"/>
                </a:solidFill>
                <a:effectLst/>
                <a:uLnTx/>
                <a:uFillTx/>
                <a:latin typeface="Arial" panose="020B0604020202020204" pitchFamily="34" charset="0"/>
                <a:ea typeface="Roboto Condensed" panose="020B0604020202020204" charset="0"/>
                <a:cs typeface="Arial" panose="020B0604020202020204" pitchFamily="34" charset="0"/>
                <a:sym typeface="Arial"/>
              </a:rPr>
              <a:t>Bring into our awareness what</a:t>
            </a:r>
            <a:r>
              <a:rPr kumimoji="0" lang="en-US" sz="3000" i="0" u="none" strike="noStrike" kern="0" cap="none" spc="0" normalizeH="0" noProof="0" dirty="0">
                <a:ln>
                  <a:noFill/>
                </a:ln>
                <a:solidFill>
                  <a:srgbClr val="000000"/>
                </a:solidFill>
                <a:effectLst/>
                <a:uLnTx/>
                <a:uFillTx/>
                <a:latin typeface="Arial" panose="020B0604020202020204" pitchFamily="34" charset="0"/>
                <a:ea typeface="Roboto Condensed" panose="020B0604020202020204" charset="0"/>
                <a:cs typeface="Arial" panose="020B0604020202020204" pitchFamily="34" charset="0"/>
                <a:sym typeface="Arial"/>
              </a:rPr>
              <a:t> we’re looking for, and filter out what we are not looking for</a:t>
            </a:r>
            <a:endParaRPr kumimoji="0" lang="en-US" sz="3000" i="0" u="none" strike="noStrike" kern="0" cap="none" spc="0" normalizeH="0" baseline="0" noProof="0" dirty="0">
              <a:ln>
                <a:noFill/>
              </a:ln>
              <a:solidFill>
                <a:srgbClr val="000000"/>
              </a:solidFill>
              <a:effectLst/>
              <a:uLnTx/>
              <a:uFillTx/>
              <a:latin typeface="Arial" panose="020B0604020202020204" pitchFamily="34" charset="0"/>
              <a:ea typeface="Roboto Condensed" panose="020B0604020202020204" charset="0"/>
              <a:cs typeface="Arial" panose="020B0604020202020204" pitchFamily="34" charset="0"/>
              <a:sym typeface="Arial"/>
            </a:endParaRPr>
          </a:p>
        </p:txBody>
      </p:sp>
      <p:sp>
        <p:nvSpPr>
          <p:cNvPr id="9" name="TextBox 8">
            <a:extLst>
              <a:ext uri="{FF2B5EF4-FFF2-40B4-BE49-F238E27FC236}">
                <a16:creationId xmlns:a16="http://schemas.microsoft.com/office/drawing/2014/main" id="{97DA09B7-1165-1CA1-B98A-B6BB45B58E0A}"/>
              </a:ext>
            </a:extLst>
          </p:cNvPr>
          <p:cNvSpPr txBox="1"/>
          <p:nvPr/>
        </p:nvSpPr>
        <p:spPr>
          <a:xfrm>
            <a:off x="9209397" y="3271015"/>
            <a:ext cx="2612423" cy="923330"/>
          </a:xfrm>
          <a:prstGeom prst="rect">
            <a:avLst/>
          </a:prstGeom>
          <a:noFill/>
        </p:spPr>
        <p:txBody>
          <a:bodyPr wrap="square">
            <a:spAutoFit/>
          </a:bodyPr>
          <a:lstStyle/>
          <a:p>
            <a:r>
              <a:rPr lang="en-US" b="1" dirty="0">
                <a:solidFill>
                  <a:srgbClr val="FF0000"/>
                </a:solidFill>
                <a:latin typeface="Arial Black" panose="020B0A04020102020204" pitchFamily="34" charset="0"/>
              </a:rPr>
              <a:t>where your attention goes your energy flows </a:t>
            </a:r>
          </a:p>
        </p:txBody>
      </p:sp>
      <p:grpSp>
        <p:nvGrpSpPr>
          <p:cNvPr id="8" name="Group 7">
            <a:extLst>
              <a:ext uri="{FF2B5EF4-FFF2-40B4-BE49-F238E27FC236}">
                <a16:creationId xmlns:a16="http://schemas.microsoft.com/office/drawing/2014/main" id="{AA6FCC4D-2E11-A2D5-01E3-519FC09590F9}"/>
              </a:ext>
            </a:extLst>
          </p:cNvPr>
          <p:cNvGrpSpPr>
            <a:grpSpLocks noGrp="1" noUngrp="1" noRot="1" noMove="1" noResize="1"/>
          </p:cNvGrpSpPr>
          <p:nvPr/>
        </p:nvGrpSpPr>
        <p:grpSpPr>
          <a:xfrm>
            <a:off x="10285179" y="6344486"/>
            <a:ext cx="1216355" cy="546491"/>
            <a:chOff x="10379016" y="87991"/>
            <a:chExt cx="1231641" cy="501772"/>
          </a:xfrm>
        </p:grpSpPr>
        <p:pic>
          <p:nvPicPr>
            <p:cNvPr id="10" name="Picture 9" descr="Text&#10;&#10;Description automatically generated">
              <a:extLst>
                <a:ext uri="{FF2B5EF4-FFF2-40B4-BE49-F238E27FC236}">
                  <a16:creationId xmlns:a16="http://schemas.microsoft.com/office/drawing/2014/main" id="{55CB35E8-2CEF-2F47-9BD9-8B2E94DEADAB}"/>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770488" y="87991"/>
              <a:ext cx="448698" cy="275903"/>
            </a:xfrm>
            <a:prstGeom prst="rect">
              <a:avLst/>
            </a:prstGeom>
            <a:ln>
              <a:noFill/>
            </a:ln>
          </p:spPr>
        </p:pic>
        <p:sp>
          <p:nvSpPr>
            <p:cNvPr id="11" name="TextBox 10">
              <a:extLst>
                <a:ext uri="{FF2B5EF4-FFF2-40B4-BE49-F238E27FC236}">
                  <a16:creationId xmlns:a16="http://schemas.microsoft.com/office/drawing/2014/main" id="{7356D13B-4697-7101-F2B6-775737B9AC4D}"/>
                </a:ext>
              </a:extLst>
            </p:cNvPr>
            <p:cNvSpPr txBox="1">
              <a:spLocks noGrp="1" noRot="1" noMove="1" noResize="1" noEditPoints="1" noAdjustHandles="1" noChangeArrowheads="1" noChangeShapeType="1"/>
            </p:cNvSpPr>
            <p:nvPr/>
          </p:nvSpPr>
          <p:spPr>
            <a:xfrm>
              <a:off x="10379016" y="343542"/>
              <a:ext cx="1231641" cy="246221"/>
            </a:xfrm>
            <a:prstGeom prst="rect">
              <a:avLst/>
            </a:prstGeom>
            <a:noFill/>
            <a:ln>
              <a:noFill/>
            </a:ln>
          </p:spPr>
          <p:txBody>
            <a:bodyPr wrap="square" rtlCol="0">
              <a:spAutoFit/>
            </a:bodyPr>
            <a:lstStyle/>
            <a:p>
              <a:pPr algn="ctr"/>
              <a:r>
                <a:rPr lang="en-US" sz="1000" b="1" dirty="0"/>
                <a:t>the</a:t>
              </a:r>
              <a:r>
                <a:rPr lang="en-US" sz="1000" b="1" dirty="0">
                  <a:solidFill>
                    <a:schemeClr val="accent2"/>
                  </a:solidFill>
                </a:rPr>
                <a:t>RO</a:t>
              </a:r>
              <a:r>
                <a:rPr lang="en-US" sz="1000" b="1" dirty="0"/>
                <a:t>Factor.com</a:t>
              </a:r>
            </a:p>
          </p:txBody>
        </p:sp>
      </p:grpSp>
    </p:spTree>
    <p:extLst>
      <p:ext uri="{BB962C8B-B14F-4D97-AF65-F5344CB8AC3E}">
        <p14:creationId xmlns:p14="http://schemas.microsoft.com/office/powerpoint/2010/main" val="321617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535</Words>
  <Application>Microsoft Office PowerPoint</Application>
  <PresentationFormat>Widescreen</PresentationFormat>
  <Paragraphs>26</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Arial Black</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Lucille</dc:creator>
  <cp:lastModifiedBy>Rose Lucille</cp:lastModifiedBy>
  <cp:revision>1</cp:revision>
  <dcterms:created xsi:type="dcterms:W3CDTF">2023-03-09T19:55:09Z</dcterms:created>
  <dcterms:modified xsi:type="dcterms:W3CDTF">2023-03-09T19:57:00Z</dcterms:modified>
</cp:coreProperties>
</file>